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notesMasterIdLst>
    <p:notesMasterId r:id="rId13"/>
  </p:notesMasterIdLst>
  <p:sldIdLst>
    <p:sldId id="256" r:id="rId2"/>
    <p:sldId id="257" r:id="rId3"/>
    <p:sldId id="265" r:id="rId4"/>
    <p:sldId id="266" r:id="rId5"/>
    <p:sldId id="259" r:id="rId6"/>
    <p:sldId id="263" r:id="rId7"/>
    <p:sldId id="258" r:id="rId8"/>
    <p:sldId id="260" r:id="rId9"/>
    <p:sldId id="264" r:id="rId10"/>
    <p:sldId id="262" r:id="rId11"/>
    <p:sldId id="267"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a East - Green Leek" userId="bcbf63b7-9059-4201-b039-b811759ca8a4" providerId="ADAL" clId="{6406A493-259C-4C23-9508-A42C1EA17304}"/>
    <pc:docChg chg="custSel modSld">
      <pc:chgData name="Donna East - Green Leek" userId="bcbf63b7-9059-4201-b039-b811759ca8a4" providerId="ADAL" clId="{6406A493-259C-4C23-9508-A42C1EA17304}" dt="2025-09-13T14:17:28.962" v="11" actId="1076"/>
      <pc:docMkLst>
        <pc:docMk/>
      </pc:docMkLst>
      <pc:sldChg chg="modSp mod">
        <pc:chgData name="Donna East - Green Leek" userId="bcbf63b7-9059-4201-b039-b811759ca8a4" providerId="ADAL" clId="{6406A493-259C-4C23-9508-A42C1EA17304}" dt="2025-09-13T14:17:28.962" v="11" actId="1076"/>
        <pc:sldMkLst>
          <pc:docMk/>
          <pc:sldMk cId="569444509" sldId="256"/>
        </pc:sldMkLst>
        <pc:spChg chg="mod">
          <ac:chgData name="Donna East - Green Leek" userId="bcbf63b7-9059-4201-b039-b811759ca8a4" providerId="ADAL" clId="{6406A493-259C-4C23-9508-A42C1EA17304}" dt="2025-09-13T14:17:28.962" v="11" actId="1076"/>
          <ac:spMkLst>
            <pc:docMk/>
            <pc:sldMk cId="569444509" sldId="256"/>
            <ac:spMk id="4" creationId="{629A6DF1-FDF9-E39B-EF30-777F5A2E830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864A97-C5F2-4C96-861D-F655A90EA239}" type="datetimeFigureOut">
              <a:rPr lang="en-GB" smtClean="0"/>
              <a:t>13/09/2025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0B73A7-E279-4753-BF85-4E3882FC28F7}" type="slidenum">
              <a:rPr lang="en-GB" smtClean="0"/>
              <a:t>‹#›</a:t>
            </a:fld>
            <a:endParaRPr lang="en-GB"/>
          </a:p>
        </p:txBody>
      </p:sp>
    </p:spTree>
    <p:extLst>
      <p:ext uri="{BB962C8B-B14F-4D97-AF65-F5344CB8AC3E}">
        <p14:creationId xmlns:p14="http://schemas.microsoft.com/office/powerpoint/2010/main" val="33539057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0B73A7-E279-4753-BF85-4E3882FC28F7}" type="slidenum">
              <a:rPr lang="en-GB" smtClean="0"/>
              <a:t>7</a:t>
            </a:fld>
            <a:endParaRPr lang="en-GB"/>
          </a:p>
        </p:txBody>
      </p:sp>
    </p:spTree>
    <p:extLst>
      <p:ext uri="{BB962C8B-B14F-4D97-AF65-F5344CB8AC3E}">
        <p14:creationId xmlns:p14="http://schemas.microsoft.com/office/powerpoint/2010/main" val="12949590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80B73A7-E279-4753-BF85-4E3882FC28F7}" type="slidenum">
              <a:rPr lang="en-GB" smtClean="0"/>
              <a:t>10</a:t>
            </a:fld>
            <a:endParaRPr lang="en-GB"/>
          </a:p>
        </p:txBody>
      </p:sp>
    </p:spTree>
    <p:extLst>
      <p:ext uri="{BB962C8B-B14F-4D97-AF65-F5344CB8AC3E}">
        <p14:creationId xmlns:p14="http://schemas.microsoft.com/office/powerpoint/2010/main" val="37721844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22F66-727D-4150-ADA5-49CF3A0F6873}"/>
              </a:ext>
            </a:extLst>
          </p:cNvPr>
          <p:cNvSpPr>
            <a:spLocks noGrp="1"/>
          </p:cNvSpPr>
          <p:nvPr>
            <p:ph type="ctrTitle"/>
          </p:nvPr>
        </p:nvSpPr>
        <p:spPr>
          <a:xfrm>
            <a:off x="838200" y="1122363"/>
            <a:ext cx="9829800" cy="2387600"/>
          </a:xfrm>
        </p:spPr>
        <p:txBody>
          <a:bodyPr anchor="b">
            <a:normAutofit/>
          </a:bodyPr>
          <a:lstStyle>
            <a:lvl1pPr algn="l">
              <a:defRPr sz="52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DD9A1FE-C39F-4D7C-B93D-F8C203A1D69C}"/>
              </a:ext>
            </a:extLst>
          </p:cNvPr>
          <p:cNvSpPr>
            <a:spLocks noGrp="1"/>
          </p:cNvSpPr>
          <p:nvPr>
            <p:ph type="subTitle" idx="1"/>
          </p:nvPr>
        </p:nvSpPr>
        <p:spPr>
          <a:xfrm>
            <a:off x="838200" y="3602038"/>
            <a:ext cx="9829800" cy="1655762"/>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BC008AAC-7D41-4304-8D59-EF34B232682C}"/>
              </a:ext>
            </a:extLst>
          </p:cNvPr>
          <p:cNvSpPr>
            <a:spLocks noGrp="1"/>
          </p:cNvSpPr>
          <p:nvPr>
            <p:ph type="dt" sz="half" idx="10"/>
          </p:nvPr>
        </p:nvSpPr>
        <p:spPr>
          <a:xfrm>
            <a:off x="838200" y="136525"/>
            <a:ext cx="2743200" cy="365125"/>
          </a:xfrm>
        </p:spPr>
        <p:txBody>
          <a:bodyPr/>
          <a:lstStyle>
            <a:lvl1pPr algn="l">
              <a:defRPr/>
            </a:lvl1pPr>
          </a:lstStyle>
          <a:p>
            <a:fld id="{9549D6DC-E1CB-4874-BF52-C3407230D20E}" type="datetime1">
              <a:rPr lang="en-US" smtClean="0"/>
              <a:t>9/13/2025</a:t>
            </a:fld>
            <a:endParaRPr lang="en-US"/>
          </a:p>
        </p:txBody>
      </p:sp>
      <p:sp>
        <p:nvSpPr>
          <p:cNvPr id="5" name="Footer Placeholder 4">
            <a:extLst>
              <a:ext uri="{FF2B5EF4-FFF2-40B4-BE49-F238E27FC236}">
                <a16:creationId xmlns:a16="http://schemas.microsoft.com/office/drawing/2014/main" id="{4724D078-DE22-4F23-8B48-21FB1415C3E3}"/>
              </a:ext>
            </a:extLst>
          </p:cNvPr>
          <p:cNvSpPr>
            <a:spLocks noGrp="1"/>
          </p:cNvSpPr>
          <p:nvPr>
            <p:ph type="ftr" sz="quarter" idx="11"/>
          </p:nvPr>
        </p:nvSpPr>
        <p:spPr>
          <a:xfrm>
            <a:off x="838200" y="6356350"/>
            <a:ext cx="4114800" cy="365125"/>
          </a:xfrm>
        </p:spPr>
        <p:txBody>
          <a:bodyPr/>
          <a:lstStyle>
            <a:lvl1pPr algn="l">
              <a:defRPr/>
            </a:lvl1pPr>
          </a:lstStyle>
          <a:p>
            <a:endParaRPr lang="en-US"/>
          </a:p>
        </p:txBody>
      </p:sp>
      <p:sp>
        <p:nvSpPr>
          <p:cNvPr id="6" name="Slide Number Placeholder 5">
            <a:extLst>
              <a:ext uri="{FF2B5EF4-FFF2-40B4-BE49-F238E27FC236}">
                <a16:creationId xmlns:a16="http://schemas.microsoft.com/office/drawing/2014/main" id="{BB64C1F5-608B-4335-9F2A-17F63D5FAF0D}"/>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415241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7B4A7-C566-48F4-B4B8-3A5E7B6C5C3A}"/>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D3B93F5-BC8B-452C-ACE2-C7E01D1B80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39A49B3-A57D-46C5-8462-0C52509F8FCA}"/>
              </a:ext>
            </a:extLst>
          </p:cNvPr>
          <p:cNvSpPr>
            <a:spLocks noGrp="1"/>
          </p:cNvSpPr>
          <p:nvPr>
            <p:ph type="dt" sz="half" idx="10"/>
          </p:nvPr>
        </p:nvSpPr>
        <p:spPr/>
        <p:txBody>
          <a:bodyPr/>
          <a:lstStyle/>
          <a:p>
            <a:fld id="{48913E51-B7F7-4C24-B8E3-5471755DC0E0}" type="datetime1">
              <a:rPr lang="en-US" smtClean="0"/>
              <a:t>9/13/2025</a:t>
            </a:fld>
            <a:endParaRPr lang="en-US"/>
          </a:p>
        </p:txBody>
      </p:sp>
      <p:sp>
        <p:nvSpPr>
          <p:cNvPr id="5" name="Footer Placeholder 4">
            <a:extLst>
              <a:ext uri="{FF2B5EF4-FFF2-40B4-BE49-F238E27FC236}">
                <a16:creationId xmlns:a16="http://schemas.microsoft.com/office/drawing/2014/main" id="{9EC8C810-EAF4-4D86-84DD-2E574122DD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87E738-8574-490B-974B-9AD3B2AAE521}"/>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7559932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39764E-4B3D-4B6A-A210-B50E4F60E246}"/>
              </a:ext>
            </a:extLst>
          </p:cNvPr>
          <p:cNvSpPr>
            <a:spLocks noGrp="1"/>
          </p:cNvSpPr>
          <p:nvPr>
            <p:ph type="title"/>
          </p:nvPr>
        </p:nvSpPr>
        <p:spPr>
          <a:xfrm>
            <a:off x="831850" y="1709738"/>
            <a:ext cx="10515600" cy="2852737"/>
          </a:xfrm>
        </p:spPr>
        <p:txBody>
          <a:bodyPr anchor="b">
            <a:normAutofit/>
          </a:bodyPr>
          <a:lstStyle>
            <a:lvl1pPr>
              <a:defRPr sz="52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A30AEC2-B6E6-4C09-A16F-5E2A1C9A0D0E}"/>
              </a:ext>
            </a:extLst>
          </p:cNvPr>
          <p:cNvSpPr>
            <a:spLocks noGrp="1"/>
          </p:cNvSpPr>
          <p:nvPr>
            <p:ph type="body" idx="1"/>
          </p:nvPr>
        </p:nvSpPr>
        <p:spPr>
          <a:xfrm>
            <a:off x="831850" y="4589463"/>
            <a:ext cx="10515600" cy="1500187"/>
          </a:xfrm>
        </p:spPr>
        <p:txBody>
          <a:bodyPr>
            <a:normAutofit/>
          </a:bodyPr>
          <a:lstStyle>
            <a:lvl1pPr marL="0" indent="0">
              <a:buNone/>
              <a:defRPr sz="2000">
                <a:solidFill>
                  <a:schemeClr val="tx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A37CAB-B545-4E42-BB5A-F1DAA9335033}"/>
              </a:ext>
            </a:extLst>
          </p:cNvPr>
          <p:cNvSpPr>
            <a:spLocks noGrp="1"/>
          </p:cNvSpPr>
          <p:nvPr>
            <p:ph type="dt" sz="half" idx="10"/>
          </p:nvPr>
        </p:nvSpPr>
        <p:spPr/>
        <p:txBody>
          <a:bodyPr/>
          <a:lstStyle/>
          <a:p>
            <a:fld id="{DA91A59F-D956-4598-A3C1-AE72A5387751}" type="datetime1">
              <a:rPr lang="en-US" smtClean="0"/>
              <a:t>9/13/2025</a:t>
            </a:fld>
            <a:endParaRPr lang="en-US" dirty="0"/>
          </a:p>
        </p:txBody>
      </p:sp>
      <p:sp>
        <p:nvSpPr>
          <p:cNvPr id="5" name="Footer Placeholder 4">
            <a:extLst>
              <a:ext uri="{FF2B5EF4-FFF2-40B4-BE49-F238E27FC236}">
                <a16:creationId xmlns:a16="http://schemas.microsoft.com/office/drawing/2014/main" id="{AF6D720B-7E58-43F4-9659-ADB2403A50B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95F53F-2FA5-4B5C-A151-F07BBC002B29}"/>
              </a:ext>
            </a:extLst>
          </p:cNvPr>
          <p:cNvSpPr>
            <a:spLocks noGrp="1"/>
          </p:cNvSpPr>
          <p:nvPr>
            <p:ph type="sldNum" sz="quarter" idx="12"/>
          </p:nvPr>
        </p:nvSpPr>
        <p:spPr/>
        <p:txBody>
          <a:bodyPr/>
          <a:lstStyle/>
          <a:p>
            <a:fld id="{273BAE12-D270-459D-897B-6833652BB167}" type="slidenum">
              <a:rPr lang="en-US" smtClean="0"/>
              <a:t>‹#›</a:t>
            </a:fld>
            <a:endParaRPr lang="en-US" dirty="0"/>
          </a:p>
        </p:txBody>
      </p:sp>
    </p:spTree>
    <p:extLst>
      <p:ext uri="{BB962C8B-B14F-4D97-AF65-F5344CB8AC3E}">
        <p14:creationId xmlns:p14="http://schemas.microsoft.com/office/powerpoint/2010/main" val="21114906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473D3-0F03-4BF4-831F-34E80BAC5513}"/>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74C09409-59F2-486F-A6D0-FAEE8FFF25B2}"/>
              </a:ext>
            </a:extLst>
          </p:cNvPr>
          <p:cNvSpPr>
            <a:spLocks noGrp="1"/>
          </p:cNvSpPr>
          <p:nvPr>
            <p:ph sz="half" idx="1"/>
          </p:nvPr>
        </p:nvSpPr>
        <p:spPr>
          <a:xfrm>
            <a:off x="838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3087241-B390-47A6-8070-C3D4652F887B}"/>
              </a:ext>
            </a:extLst>
          </p:cNvPr>
          <p:cNvSpPr>
            <a:spLocks noGrp="1"/>
          </p:cNvSpPr>
          <p:nvPr>
            <p:ph sz="half" idx="2"/>
          </p:nvPr>
        </p:nvSpPr>
        <p:spPr>
          <a:xfrm>
            <a:off x="6172200" y="2195847"/>
            <a:ext cx="5181600" cy="39811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5080B360-2ACA-4B93-9439-591B6D3FBC3F}"/>
              </a:ext>
            </a:extLst>
          </p:cNvPr>
          <p:cNvSpPr>
            <a:spLocks noGrp="1"/>
          </p:cNvSpPr>
          <p:nvPr>
            <p:ph type="dt" sz="half" idx="10"/>
          </p:nvPr>
        </p:nvSpPr>
        <p:spPr/>
        <p:txBody>
          <a:bodyPr/>
          <a:lstStyle/>
          <a:p>
            <a:fld id="{D70BBD69-7BD3-4731-8064-242619E92CBE}" type="datetime1">
              <a:rPr lang="en-US" smtClean="0"/>
              <a:t>9/13/2025</a:t>
            </a:fld>
            <a:endParaRPr lang="en-US"/>
          </a:p>
        </p:txBody>
      </p:sp>
      <p:sp>
        <p:nvSpPr>
          <p:cNvPr id="6" name="Footer Placeholder 5">
            <a:extLst>
              <a:ext uri="{FF2B5EF4-FFF2-40B4-BE49-F238E27FC236}">
                <a16:creationId xmlns:a16="http://schemas.microsoft.com/office/drawing/2014/main" id="{684A73E2-CF78-404C-A86F-E70A284AE9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6A8F42A-11E1-42A0-8ECF-A5BBA3B8CA56}"/>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2511840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ECA31-EE14-41DD-9914-DA7138220460}"/>
              </a:ext>
            </a:extLst>
          </p:cNvPr>
          <p:cNvSpPr>
            <a:spLocks noGrp="1"/>
          </p:cNvSpPr>
          <p:nvPr>
            <p:ph type="title"/>
          </p:nvPr>
        </p:nvSpPr>
        <p:spPr>
          <a:xfrm>
            <a:off x="839788" y="731520"/>
            <a:ext cx="10515600" cy="132556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CB22AB6-1657-4AE2-8607-2C77A25D79D9}"/>
              </a:ext>
            </a:extLst>
          </p:cNvPr>
          <p:cNvSpPr>
            <a:spLocks noGrp="1"/>
          </p:cNvSpPr>
          <p:nvPr>
            <p:ph type="body" idx="1"/>
          </p:nvPr>
        </p:nvSpPr>
        <p:spPr>
          <a:xfrm>
            <a:off x="839788" y="2149131"/>
            <a:ext cx="5157787"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AA6DC0-D4D5-4164-A3FD-6BB5CBB2BBAD}"/>
              </a:ext>
            </a:extLst>
          </p:cNvPr>
          <p:cNvSpPr>
            <a:spLocks noGrp="1"/>
          </p:cNvSpPr>
          <p:nvPr>
            <p:ph sz="half" idx="2"/>
          </p:nvPr>
        </p:nvSpPr>
        <p:spPr>
          <a:xfrm>
            <a:off x="839788" y="2910625"/>
            <a:ext cx="5157787"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129B35F8-95F3-43D1-8917-5836BAA90490}"/>
              </a:ext>
            </a:extLst>
          </p:cNvPr>
          <p:cNvSpPr>
            <a:spLocks noGrp="1"/>
          </p:cNvSpPr>
          <p:nvPr>
            <p:ph type="body" sz="quarter" idx="3"/>
          </p:nvPr>
        </p:nvSpPr>
        <p:spPr>
          <a:xfrm>
            <a:off x="6172200" y="2149131"/>
            <a:ext cx="5183188" cy="693696"/>
          </a:xfrm>
        </p:spPr>
        <p:txBody>
          <a:bodyPr anchor="b">
            <a:normAutofit/>
          </a:bodyPr>
          <a:lstStyle>
            <a:lvl1pPr marL="0" indent="0">
              <a:buNone/>
              <a:defRPr sz="20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2B639E7-F4A3-4ADE-B290-0A4F9761B977}"/>
              </a:ext>
            </a:extLst>
          </p:cNvPr>
          <p:cNvSpPr>
            <a:spLocks noGrp="1"/>
          </p:cNvSpPr>
          <p:nvPr>
            <p:ph sz="quarter" idx="4"/>
          </p:nvPr>
        </p:nvSpPr>
        <p:spPr>
          <a:xfrm>
            <a:off x="6172200" y="2910625"/>
            <a:ext cx="5183188" cy="3100561"/>
          </a:xfrm>
        </p:spPr>
        <p:txBody>
          <a:bodyPr>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CD6F296B-429F-4DFC-ABC3-0A078EA99425}"/>
              </a:ext>
            </a:extLst>
          </p:cNvPr>
          <p:cNvSpPr>
            <a:spLocks noGrp="1"/>
          </p:cNvSpPr>
          <p:nvPr>
            <p:ph type="dt" sz="half" idx="10"/>
          </p:nvPr>
        </p:nvSpPr>
        <p:spPr/>
        <p:txBody>
          <a:bodyPr/>
          <a:lstStyle/>
          <a:p>
            <a:fld id="{38BD77D9-239F-488B-9358-023C46BC7084}" type="datetime1">
              <a:rPr lang="en-US" smtClean="0"/>
              <a:t>9/13/2025</a:t>
            </a:fld>
            <a:endParaRPr lang="en-US"/>
          </a:p>
        </p:txBody>
      </p:sp>
      <p:sp>
        <p:nvSpPr>
          <p:cNvPr id="8" name="Footer Placeholder 7">
            <a:extLst>
              <a:ext uri="{FF2B5EF4-FFF2-40B4-BE49-F238E27FC236}">
                <a16:creationId xmlns:a16="http://schemas.microsoft.com/office/drawing/2014/main" id="{0B7103B9-D521-4910-AC15-F12F25CB952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F73A6D9-123D-492C-B5CE-294EF2559FAB}"/>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8933784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92A22-4B4D-4F58-9783-A0469DA4D233}"/>
              </a:ext>
            </a:extLst>
          </p:cNvPr>
          <p:cNvSpPr>
            <a:spLocks noGrp="1"/>
          </p:cNvSpPr>
          <p:nvPr>
            <p:ph type="title"/>
          </p:nvPr>
        </p:nvSpPr>
        <p:spPr>
          <a:xfrm>
            <a:off x="838200" y="731520"/>
            <a:ext cx="10515600" cy="1325563"/>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3B5EE610-5457-4E8C-B568-B8D560773B5C}"/>
              </a:ext>
            </a:extLst>
          </p:cNvPr>
          <p:cNvSpPr>
            <a:spLocks noGrp="1"/>
          </p:cNvSpPr>
          <p:nvPr>
            <p:ph type="dt" sz="half" idx="10"/>
          </p:nvPr>
        </p:nvSpPr>
        <p:spPr/>
        <p:txBody>
          <a:bodyPr/>
          <a:lstStyle/>
          <a:p>
            <a:fld id="{1EE61C24-7140-4FDE-92F3-654C6E2D3C1C}" type="datetime1">
              <a:rPr lang="en-US" smtClean="0"/>
              <a:t>9/13/2025</a:t>
            </a:fld>
            <a:endParaRPr lang="en-US"/>
          </a:p>
        </p:txBody>
      </p:sp>
      <p:sp>
        <p:nvSpPr>
          <p:cNvPr id="4" name="Footer Placeholder 3">
            <a:extLst>
              <a:ext uri="{FF2B5EF4-FFF2-40B4-BE49-F238E27FC236}">
                <a16:creationId xmlns:a16="http://schemas.microsoft.com/office/drawing/2014/main" id="{A0BA57BB-288A-4A30-A4EC-FF0537BC260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0414C89-B968-4A85-A035-E2997A5F8498}"/>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618636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B7A339C-4093-4B40-8C90-52F005CA9A0E}"/>
              </a:ext>
            </a:extLst>
          </p:cNvPr>
          <p:cNvSpPr>
            <a:spLocks noGrp="1"/>
          </p:cNvSpPr>
          <p:nvPr>
            <p:ph type="dt" sz="half" idx="10"/>
          </p:nvPr>
        </p:nvSpPr>
        <p:spPr/>
        <p:txBody>
          <a:bodyPr/>
          <a:lstStyle/>
          <a:p>
            <a:fld id="{DC4D6ACF-ECB9-4B5F-A429-08B8AC75E8EF}" type="datetime1">
              <a:rPr lang="en-US" smtClean="0"/>
              <a:t>9/13/2025</a:t>
            </a:fld>
            <a:endParaRPr lang="en-US"/>
          </a:p>
        </p:txBody>
      </p:sp>
      <p:sp>
        <p:nvSpPr>
          <p:cNvPr id="3" name="Footer Placeholder 2">
            <a:extLst>
              <a:ext uri="{FF2B5EF4-FFF2-40B4-BE49-F238E27FC236}">
                <a16:creationId xmlns:a16="http://schemas.microsoft.com/office/drawing/2014/main" id="{DFA33F04-8E0A-4165-930C-527D781A7D0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62F57B-BEB6-4973-A362-38F638E0D0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331509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FAC90-C2CA-44DD-8EF8-20BDD6724247}"/>
              </a:ext>
            </a:extLst>
          </p:cNvPr>
          <p:cNvSpPr>
            <a:spLocks noGrp="1"/>
          </p:cNvSpPr>
          <p:nvPr>
            <p:ph type="title"/>
          </p:nvPr>
        </p:nvSpPr>
        <p:spPr>
          <a:xfrm>
            <a:off x="839788" y="731520"/>
            <a:ext cx="3932237" cy="2346326"/>
          </a:xfrm>
        </p:spPr>
        <p:txBody>
          <a:bodyPr anchor="b">
            <a:noAutofit/>
          </a:bodyPr>
          <a:lstStyle>
            <a:lvl1pPr>
              <a:defRPr sz="4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EE915FB-D5F4-4CAD-AE70-3644E81802E6}"/>
              </a:ext>
            </a:extLst>
          </p:cNvPr>
          <p:cNvSpPr>
            <a:spLocks noGrp="1"/>
          </p:cNvSpPr>
          <p:nvPr>
            <p:ph idx="1"/>
          </p:nvPr>
        </p:nvSpPr>
        <p:spPr>
          <a:xfrm>
            <a:off x="5183188" y="731521"/>
            <a:ext cx="6172200" cy="5129530"/>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7374DA3-3BAC-4045-825F-B3C27B89736B}"/>
              </a:ext>
            </a:extLst>
          </p:cNvPr>
          <p:cNvSpPr>
            <a:spLocks noGrp="1"/>
          </p:cNvSpPr>
          <p:nvPr>
            <p:ph type="body" sz="half" idx="2"/>
          </p:nvPr>
        </p:nvSpPr>
        <p:spPr>
          <a:xfrm>
            <a:off x="839788" y="3429000"/>
            <a:ext cx="3932237" cy="243998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5A0D65-0423-4E45-947A-E08C8569F15F}"/>
              </a:ext>
            </a:extLst>
          </p:cNvPr>
          <p:cNvSpPr>
            <a:spLocks noGrp="1"/>
          </p:cNvSpPr>
          <p:nvPr>
            <p:ph type="dt" sz="half" idx="10"/>
          </p:nvPr>
        </p:nvSpPr>
        <p:spPr/>
        <p:txBody>
          <a:bodyPr/>
          <a:lstStyle/>
          <a:p>
            <a:fld id="{788B429B-EE2A-486A-BDB9-0C848B4FAFDD}" type="datetime1">
              <a:rPr lang="en-US" smtClean="0"/>
              <a:t>9/13/2025</a:t>
            </a:fld>
            <a:endParaRPr lang="en-US"/>
          </a:p>
        </p:txBody>
      </p:sp>
      <p:sp>
        <p:nvSpPr>
          <p:cNvPr id="6" name="Footer Placeholder 5">
            <a:extLst>
              <a:ext uri="{FF2B5EF4-FFF2-40B4-BE49-F238E27FC236}">
                <a16:creationId xmlns:a16="http://schemas.microsoft.com/office/drawing/2014/main" id="{27E6FBD0-E49F-4DE6-9264-CEDB9BAA01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16B246-A768-4B2D-96C6-9F417852636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94001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CB0C8-915E-4BF2-976E-B8D7EDC591F9}"/>
              </a:ext>
            </a:extLst>
          </p:cNvPr>
          <p:cNvSpPr>
            <a:spLocks noGrp="1"/>
          </p:cNvSpPr>
          <p:nvPr>
            <p:ph type="title"/>
          </p:nvPr>
        </p:nvSpPr>
        <p:spPr>
          <a:xfrm>
            <a:off x="839788" y="731520"/>
            <a:ext cx="3932237" cy="2341564"/>
          </a:xfrm>
        </p:spPr>
        <p:txBody>
          <a:bodyPr anchor="b">
            <a:noAutofit/>
          </a:bodyPr>
          <a:lstStyle>
            <a:lvl1pPr>
              <a:defRPr sz="44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10714E6-8E50-4B50-A2E0-F9D20155EB9B}"/>
              </a:ext>
            </a:extLst>
          </p:cNvPr>
          <p:cNvSpPr>
            <a:spLocks noGrp="1"/>
          </p:cNvSpPr>
          <p:nvPr>
            <p:ph type="pic" idx="1"/>
          </p:nvPr>
        </p:nvSpPr>
        <p:spPr>
          <a:xfrm>
            <a:off x="5183188" y="687257"/>
            <a:ext cx="6172200" cy="517379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0D67A6C-5CA5-4EF0-B1C4-ED85FF255AE3}"/>
              </a:ext>
            </a:extLst>
          </p:cNvPr>
          <p:cNvSpPr>
            <a:spLocks noGrp="1"/>
          </p:cNvSpPr>
          <p:nvPr>
            <p:ph type="body" sz="half" idx="2"/>
          </p:nvPr>
        </p:nvSpPr>
        <p:spPr>
          <a:xfrm>
            <a:off x="839788" y="3429000"/>
            <a:ext cx="3932237" cy="243998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76474-31D4-4567-B4EC-B6AF24488AE7}"/>
              </a:ext>
            </a:extLst>
          </p:cNvPr>
          <p:cNvSpPr>
            <a:spLocks noGrp="1"/>
          </p:cNvSpPr>
          <p:nvPr>
            <p:ph type="dt" sz="half" idx="10"/>
          </p:nvPr>
        </p:nvSpPr>
        <p:spPr/>
        <p:txBody>
          <a:bodyPr/>
          <a:lstStyle/>
          <a:p>
            <a:fld id="{8DA5FE4A-CB8D-40AB-BFFC-AAF37EA071CB}" type="datetime1">
              <a:rPr lang="en-US" smtClean="0"/>
              <a:t>9/13/2025</a:t>
            </a:fld>
            <a:endParaRPr lang="en-US"/>
          </a:p>
        </p:txBody>
      </p:sp>
      <p:sp>
        <p:nvSpPr>
          <p:cNvPr id="6" name="Footer Placeholder 5">
            <a:extLst>
              <a:ext uri="{FF2B5EF4-FFF2-40B4-BE49-F238E27FC236}">
                <a16:creationId xmlns:a16="http://schemas.microsoft.com/office/drawing/2014/main" id="{5C902DE0-33F5-4372-8EB5-F5746D344A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C5C2EF-849D-4B2C-8ED6-D26553657DBA}"/>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284186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9F2C5-A3FC-44EF-BA15-CEC83C83D6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5040D3-67DB-455C-AD79-49E185DB63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B2B07A-258E-42DD-9A68-2C76F7D54040}"/>
              </a:ext>
            </a:extLst>
          </p:cNvPr>
          <p:cNvSpPr>
            <a:spLocks noGrp="1"/>
          </p:cNvSpPr>
          <p:nvPr>
            <p:ph type="dt" sz="half" idx="10"/>
          </p:nvPr>
        </p:nvSpPr>
        <p:spPr/>
        <p:txBody>
          <a:bodyPr/>
          <a:lstStyle/>
          <a:p>
            <a:fld id="{F7701D81-C4B9-4A87-89A7-22E29E6C9200}" type="datetime1">
              <a:rPr lang="en-US" smtClean="0"/>
              <a:t>9/13/2025</a:t>
            </a:fld>
            <a:endParaRPr lang="en-US"/>
          </a:p>
        </p:txBody>
      </p:sp>
      <p:sp>
        <p:nvSpPr>
          <p:cNvPr id="5" name="Footer Placeholder 4">
            <a:extLst>
              <a:ext uri="{FF2B5EF4-FFF2-40B4-BE49-F238E27FC236}">
                <a16:creationId xmlns:a16="http://schemas.microsoft.com/office/drawing/2014/main" id="{7C01E9BC-3BB8-40CD-9294-59A2E59E1B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13979D-5589-4770-9D29-046F2B506C33}"/>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3603704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C6693CD-CB65-4F37-A6DA-F300B93C14D9}"/>
              </a:ext>
            </a:extLst>
          </p:cNvPr>
          <p:cNvSpPr>
            <a:spLocks noGrp="1"/>
          </p:cNvSpPr>
          <p:nvPr>
            <p:ph type="title" orient="vert"/>
          </p:nvPr>
        </p:nvSpPr>
        <p:spPr>
          <a:xfrm>
            <a:off x="8724900" y="731520"/>
            <a:ext cx="2628900" cy="537807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48D117-7AE6-4831-9867-5145F64A0C24}"/>
              </a:ext>
            </a:extLst>
          </p:cNvPr>
          <p:cNvSpPr>
            <a:spLocks noGrp="1"/>
          </p:cNvSpPr>
          <p:nvPr>
            <p:ph type="body" orient="vert" idx="1"/>
          </p:nvPr>
        </p:nvSpPr>
        <p:spPr>
          <a:xfrm>
            <a:off x="838200" y="731520"/>
            <a:ext cx="7734300" cy="537807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4988CF8-397F-485E-8081-AFA4DADD440C}"/>
              </a:ext>
            </a:extLst>
          </p:cNvPr>
          <p:cNvSpPr>
            <a:spLocks noGrp="1"/>
          </p:cNvSpPr>
          <p:nvPr>
            <p:ph type="dt" sz="half" idx="10"/>
          </p:nvPr>
        </p:nvSpPr>
        <p:spPr/>
        <p:txBody>
          <a:bodyPr/>
          <a:lstStyle/>
          <a:p>
            <a:fld id="{EE307718-69F7-427E-95A3-C1246AF46913}" type="datetime1">
              <a:rPr lang="en-US" smtClean="0"/>
              <a:t>9/13/2025</a:t>
            </a:fld>
            <a:endParaRPr lang="en-US"/>
          </a:p>
        </p:txBody>
      </p:sp>
      <p:sp>
        <p:nvSpPr>
          <p:cNvPr id="5" name="Footer Placeholder 4">
            <a:extLst>
              <a:ext uri="{FF2B5EF4-FFF2-40B4-BE49-F238E27FC236}">
                <a16:creationId xmlns:a16="http://schemas.microsoft.com/office/drawing/2014/main" id="{83CE4773-4660-4F21-83CF-1A449395BB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B59537-EB47-40FA-893E-785D6FE00A5C}"/>
              </a:ext>
            </a:extLst>
          </p:cNvPr>
          <p:cNvSpPr>
            <a:spLocks noGrp="1"/>
          </p:cNvSpPr>
          <p:nvPr>
            <p:ph type="sldNum" sz="quarter" idx="12"/>
          </p:nvPr>
        </p:nvSpPr>
        <p:spPr/>
        <p:txBody>
          <a:bodyPr/>
          <a:lstStyle/>
          <a:p>
            <a:fld id="{273BAE12-D270-459D-897B-6833652BB167}" type="slidenum">
              <a:rPr lang="en-US" smtClean="0"/>
              <a:t>‹#›</a:t>
            </a:fld>
            <a:endParaRPr lang="en-US"/>
          </a:p>
        </p:txBody>
      </p:sp>
    </p:spTree>
    <p:extLst>
      <p:ext uri="{BB962C8B-B14F-4D97-AF65-F5344CB8AC3E}">
        <p14:creationId xmlns:p14="http://schemas.microsoft.com/office/powerpoint/2010/main" val="1416361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7">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p:nvPr/>
        </p:nvGrpSpPr>
        <p:grpSpPr>
          <a:xfrm>
            <a:off x="572" y="-1"/>
            <a:ext cx="12192000" cy="6857996"/>
            <a:chOff x="572" y="-1"/>
            <a:chExt cx="12192000" cy="6857996"/>
          </a:xfrm>
        </p:grpSpPr>
        <p:cxnSp>
          <p:nvCxnSpPr>
            <p:cNvPr id="9" name="Straight Connector 8">
              <a:extLst>
                <a:ext uri="{FF2B5EF4-FFF2-40B4-BE49-F238E27FC236}">
                  <a16:creationId xmlns:a16="http://schemas.microsoft.com/office/drawing/2014/main" id="{D3DD55E4-EA4F-4874-8B5B-6E0EAF4BBFC4}"/>
                </a:ext>
              </a:extLst>
            </p:cNvPr>
            <p:cNvCxnSpPr>
              <a:cxnSpLocks/>
            </p:cNvCxnSpPr>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32950BAF-7673-4138-AEA2-DE7D368CC357}"/>
                </a:ext>
              </a:extLst>
            </p:cNvPr>
            <p:cNvCxnSpPr>
              <a:cxnSpLocks/>
            </p:cNvCxnSpPr>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6BE3E2B5-EA1C-415A-941A-843C7EA148E1}"/>
                </a:ext>
              </a:extLst>
            </p:cNvPr>
            <p:cNvCxnSpPr>
              <a:cxnSpLocks/>
            </p:cNvCxnSpPr>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087FA3A6-E398-4576-B6B8-3328028D84B2}"/>
                </a:ext>
              </a:extLst>
            </p:cNvPr>
            <p:cNvCxnSpPr>
              <a:cxnSpLocks/>
            </p:cNvCxnSpPr>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Graphic 33">
              <a:extLst>
                <a:ext uri="{FF2B5EF4-FFF2-40B4-BE49-F238E27FC236}">
                  <a16:creationId xmlns:a16="http://schemas.microsoft.com/office/drawing/2014/main" id="{EFB597D7-65E0-476A-B9EB-3AA6ED33884C}"/>
                </a:ext>
              </a:extLst>
            </p:cNvPr>
            <p:cNvSpPr/>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4" name="Graphic 33">
              <a:extLst>
                <a:ext uri="{FF2B5EF4-FFF2-40B4-BE49-F238E27FC236}">
                  <a16:creationId xmlns:a16="http://schemas.microsoft.com/office/drawing/2014/main" id="{11AA060A-BE0E-4687-8F9E-0E2955D9796D}"/>
                </a:ext>
              </a:extLst>
            </p:cNvPr>
            <p:cNvSpPr/>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p:nvSpPr>
          <p:cNvPr id="2" name="Title Placeholder 1">
            <a:extLst>
              <a:ext uri="{FF2B5EF4-FFF2-40B4-BE49-F238E27FC236}">
                <a16:creationId xmlns:a16="http://schemas.microsoft.com/office/drawing/2014/main" id="{2D78318D-FE3E-41D7-9A8C-2065A2C46AF3}"/>
              </a:ext>
            </a:extLst>
          </p:cNvPr>
          <p:cNvSpPr>
            <a:spLocks noGrp="1"/>
          </p:cNvSpPr>
          <p:nvPr>
            <p:ph type="title"/>
          </p:nvPr>
        </p:nvSpPr>
        <p:spPr>
          <a:xfrm>
            <a:off x="838200" y="727323"/>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DB06718-79E7-4159-A003-F86FE7B3D829}"/>
              </a:ext>
            </a:extLst>
          </p:cNvPr>
          <p:cNvSpPr>
            <a:spLocks noGrp="1"/>
          </p:cNvSpPr>
          <p:nvPr>
            <p:ph type="body" idx="1"/>
          </p:nvPr>
        </p:nvSpPr>
        <p:spPr>
          <a:xfrm>
            <a:off x="838200" y="2189408"/>
            <a:ext cx="10515600" cy="382177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B1F99FF-FFE2-431D-A0C8-A46C21712A20}"/>
              </a:ext>
            </a:extLst>
          </p:cNvPr>
          <p:cNvSpPr>
            <a:spLocks noGrp="1"/>
          </p:cNvSpPr>
          <p:nvPr>
            <p:ph type="dt" sz="half" idx="2"/>
          </p:nvPr>
        </p:nvSpPr>
        <p:spPr>
          <a:xfrm>
            <a:off x="838200" y="136525"/>
            <a:ext cx="2743200"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fld id="{C0517C94-3B1E-4991-BED3-41F8B0158A00}" type="datetime1">
              <a:rPr lang="en-US" smtClean="0"/>
              <a:t>9/13/2025</a:t>
            </a:fld>
            <a:endParaRPr lang="en-US" dirty="0"/>
          </a:p>
        </p:txBody>
      </p:sp>
      <p:sp>
        <p:nvSpPr>
          <p:cNvPr id="5" name="Footer Placeholder 4">
            <a:extLst>
              <a:ext uri="{FF2B5EF4-FFF2-40B4-BE49-F238E27FC236}">
                <a16:creationId xmlns:a16="http://schemas.microsoft.com/office/drawing/2014/main" id="{51C3547E-668D-4191-847C-7424F75496E6}"/>
              </a:ext>
            </a:extLst>
          </p:cNvPr>
          <p:cNvSpPr>
            <a:spLocks noGrp="1"/>
          </p:cNvSpPr>
          <p:nvPr>
            <p:ph type="ftr" sz="quarter" idx="3"/>
          </p:nvPr>
        </p:nvSpPr>
        <p:spPr>
          <a:xfrm>
            <a:off x="838200" y="6356350"/>
            <a:ext cx="3450659" cy="365125"/>
          </a:xfrm>
          <a:prstGeom prst="rect">
            <a:avLst/>
          </a:prstGeom>
        </p:spPr>
        <p:txBody>
          <a:bodyPr vert="horz" lIns="91440" tIns="45720" rIns="91440" bIns="45720" rtlCol="0" anchor="ctr"/>
          <a:lstStyle>
            <a:lvl1pPr algn="l">
              <a:defRPr sz="800" cap="all" spc="150" baseline="0">
                <a:solidFill>
                  <a:schemeClr val="tx2">
                    <a:lumMod val="60000"/>
                    <a:lumOff val="40000"/>
                  </a:schemeClr>
                </a:solidFill>
              </a:defRPr>
            </a:lvl1pPr>
          </a:lstStyle>
          <a:p>
            <a:endParaRPr lang="en-US" dirty="0"/>
          </a:p>
        </p:txBody>
      </p:sp>
      <p:sp>
        <p:nvSpPr>
          <p:cNvPr id="6" name="Slide Number Placeholder 5">
            <a:extLst>
              <a:ext uri="{FF2B5EF4-FFF2-40B4-BE49-F238E27FC236}">
                <a16:creationId xmlns:a16="http://schemas.microsoft.com/office/drawing/2014/main" id="{8CBB6E6E-8527-4F63-A0C7-84CD44A2B00D}"/>
              </a:ext>
            </a:extLst>
          </p:cNvPr>
          <p:cNvSpPr>
            <a:spLocks noGrp="1"/>
          </p:cNvSpPr>
          <p:nvPr>
            <p:ph type="sldNum" sz="quarter" idx="4"/>
          </p:nvPr>
        </p:nvSpPr>
        <p:spPr>
          <a:xfrm>
            <a:off x="11563467" y="3246434"/>
            <a:ext cx="628533" cy="365125"/>
          </a:xfrm>
          <a:prstGeom prst="rect">
            <a:avLst/>
          </a:prstGeom>
        </p:spPr>
        <p:txBody>
          <a:bodyPr vert="horz" lIns="91440" tIns="45720" rIns="91440" bIns="45720" rtlCol="0" anchor="ctr"/>
          <a:lstStyle>
            <a:lvl1pPr algn="ctr">
              <a:defRPr sz="1100" cap="all" spc="150" baseline="0">
                <a:solidFill>
                  <a:schemeClr val="tx2">
                    <a:lumMod val="60000"/>
                    <a:lumOff val="40000"/>
                  </a:schemeClr>
                </a:solidFill>
              </a:defRPr>
            </a:lvl1pPr>
          </a:lstStyle>
          <a:p>
            <a:fld id="{273BAE12-D270-459D-897B-6833652BB167}" type="slidenum">
              <a:rPr lang="en-US" smtClean="0"/>
              <a:pPr/>
              <a:t>‹#›</a:t>
            </a:fld>
            <a:endParaRPr lang="en-US" dirty="0"/>
          </a:p>
        </p:txBody>
      </p:sp>
    </p:spTree>
    <p:extLst>
      <p:ext uri="{BB962C8B-B14F-4D97-AF65-F5344CB8AC3E}">
        <p14:creationId xmlns:p14="http://schemas.microsoft.com/office/powerpoint/2010/main" val="801900775"/>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795" r:id="rId6"/>
    <p:sldLayoutId id="2147483791" r:id="rId7"/>
    <p:sldLayoutId id="2147483792" r:id="rId8"/>
    <p:sldLayoutId id="2147483793" r:id="rId9"/>
    <p:sldLayoutId id="2147483794" r:id="rId10"/>
    <p:sldLayoutId id="2147483796" r:id="rId11"/>
  </p:sldLayoutIdLst>
  <p:hf sldNum="0" hdr="0" ftr="0" dt="0"/>
  <p:txStyles>
    <p:titleStyle>
      <a:lvl1pPr algn="l" defTabSz="914400" rtl="0" eaLnBrk="1" latinLnBrk="0" hangingPunct="1">
        <a:lnSpc>
          <a:spcPct val="100000"/>
        </a:lnSpc>
        <a:spcBef>
          <a:spcPct val="0"/>
        </a:spcBef>
        <a:buNone/>
        <a:defRPr sz="4400" kern="1200">
          <a:solidFill>
            <a:schemeClr val="tx2">
              <a:lumMod val="60000"/>
              <a:lumOff val="40000"/>
            </a:schemeClr>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2">
              <a:lumMod val="60000"/>
              <a:lumOff val="40000"/>
            </a:schemeClr>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2">
              <a:lumMod val="60000"/>
              <a:lumOff val="40000"/>
            </a:schemeClr>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2">
              <a:lumMod val="60000"/>
              <a:lumOff val="40000"/>
            </a:schemeClr>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2">
              <a:lumMod val="60000"/>
              <a:lumOff val="4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P1cRWLmGjas" TargetMode="External"/><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16.jpeg"/><Relationship Id="rId7" Type="http://schemas.openxmlformats.org/officeDocument/2006/relationships/image" Target="../media/image20.jpe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9.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 name="Rectangle 121">
            <a:extLst>
              <a:ext uri="{FF2B5EF4-FFF2-40B4-BE49-F238E27FC236}">
                <a16:creationId xmlns:a16="http://schemas.microsoft.com/office/drawing/2014/main" id="{A38827F1-3359-44F6-9009-43AE2B17F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Rectangle 122">
            <a:extLst>
              <a:ext uri="{FF2B5EF4-FFF2-40B4-BE49-F238E27FC236}">
                <a16:creationId xmlns:a16="http://schemas.microsoft.com/office/drawing/2014/main" id="{17AFAD67-5350-4773-886F-D6DD7E66D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5" name="Picture 104" descr="A circular pattern with dots and lines&#10;&#10;AI-generated content may be incorrect.">
            <a:extLst>
              <a:ext uri="{FF2B5EF4-FFF2-40B4-BE49-F238E27FC236}">
                <a16:creationId xmlns:a16="http://schemas.microsoft.com/office/drawing/2014/main" id="{E3BE6C79-2600-5391-2904-6B51DCE3067B}"/>
              </a:ext>
            </a:extLst>
          </p:cNvPr>
          <p:cNvPicPr>
            <a:picLocks noChangeAspect="1"/>
          </p:cNvPicPr>
          <p:nvPr/>
        </p:nvPicPr>
        <p:blipFill>
          <a:blip r:embed="rId2">
            <a:alphaModFix amt="40000"/>
          </a:blip>
          <a:srcRect r="-1" b="6226"/>
          <a:stretch/>
        </p:blipFill>
        <p:spPr>
          <a:xfrm>
            <a:off x="-2" y="-15466"/>
            <a:ext cx="12188932" cy="6857990"/>
          </a:xfrm>
          <a:prstGeom prst="rect">
            <a:avLst/>
          </a:prstGeom>
          <a:ln w="12700">
            <a:noFill/>
          </a:ln>
        </p:spPr>
      </p:pic>
      <p:grpSp>
        <p:nvGrpSpPr>
          <p:cNvPr id="124" name="Group 123">
            <a:extLst>
              <a:ext uri="{FF2B5EF4-FFF2-40B4-BE49-F238E27FC236}">
                <a16:creationId xmlns:a16="http://schemas.microsoft.com/office/drawing/2014/main" id="{654AC0FE-C43D-49AC-9730-284354DEC86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8366" y="87"/>
            <a:ext cx="10933011" cy="6864297"/>
            <a:chOff x="628366" y="87"/>
            <a:chExt cx="10933011" cy="6864297"/>
          </a:xfrm>
        </p:grpSpPr>
        <p:cxnSp>
          <p:nvCxnSpPr>
            <p:cNvPr id="115" name="Straight Connector 114">
              <a:extLst>
                <a:ext uri="{FF2B5EF4-FFF2-40B4-BE49-F238E27FC236}">
                  <a16:creationId xmlns:a16="http://schemas.microsoft.com/office/drawing/2014/main" id="{246F6FE9-8F24-4E96-8FA6-DABE61A20CF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282750" y="3429044"/>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a16="http://schemas.microsoft.com/office/drawing/2014/main" id="{40C5E755-8FD9-4EBF-978B-015F9339F30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6688336" y="3429043"/>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7" name="Straight Connector 116">
              <a:extLst>
                <a:ext uri="{FF2B5EF4-FFF2-40B4-BE49-F238E27FC236}">
                  <a16:creationId xmlns:a16="http://schemas.microsoft.com/office/drawing/2014/main" id="{9C7F63B7-3E85-42EC-8447-F6699247ECB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8366" y="3413532"/>
              <a:ext cx="2585819"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18" name="Graphic 11">
              <a:extLst>
                <a:ext uri="{FF2B5EF4-FFF2-40B4-BE49-F238E27FC236}">
                  <a16:creationId xmlns:a16="http://schemas.microsoft.com/office/drawing/2014/main" id="{AFDFA9EA-AAC0-416F-A0E9-ACD410E9D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2063" y="702002"/>
              <a:ext cx="5759819" cy="6155995"/>
            </a:xfrm>
            <a:custGeom>
              <a:avLst/>
              <a:gdLst>
                <a:gd name="connsiteX0" fmla="*/ 0 w 4320540"/>
                <a:gd name="connsiteY0" fmla="*/ 4617720 h 4617719"/>
                <a:gd name="connsiteX1" fmla="*/ 0 w 4320540"/>
                <a:gd name="connsiteY1" fmla="*/ 4268439 h 4617719"/>
                <a:gd name="connsiteX2" fmla="*/ 0 w 4320540"/>
                <a:gd name="connsiteY2" fmla="*/ 2052352 h 4617719"/>
                <a:gd name="connsiteX3" fmla="*/ 2160270 w 4320540"/>
                <a:gd name="connsiteY3" fmla="*/ 0 h 4617719"/>
                <a:gd name="connsiteX4" fmla="*/ 2160270 w 4320540"/>
                <a:gd name="connsiteY4" fmla="*/ 0 h 4617719"/>
                <a:gd name="connsiteX5" fmla="*/ 4320540 w 4320540"/>
                <a:gd name="connsiteY5" fmla="*/ 2052352 h 4617719"/>
                <a:gd name="connsiteX6" fmla="*/ 4320540 w 4320540"/>
                <a:gd name="connsiteY6" fmla="*/ 2782443 h 4617719"/>
                <a:gd name="connsiteX7" fmla="*/ 4320540 w 4320540"/>
                <a:gd name="connsiteY7" fmla="*/ 4617720 h 4617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540" h="4617719">
                  <a:moveTo>
                    <a:pt x="0" y="4617720"/>
                  </a:moveTo>
                  <a:lnTo>
                    <a:pt x="0" y="4268439"/>
                  </a:lnTo>
                  <a:lnTo>
                    <a:pt x="0" y="2052352"/>
                  </a:lnTo>
                  <a:cubicBezTo>
                    <a:pt x="0" y="918877"/>
                    <a:pt x="967169" y="0"/>
                    <a:pt x="2160270" y="0"/>
                  </a:cubicBezTo>
                  <a:lnTo>
                    <a:pt x="2160270" y="0"/>
                  </a:lnTo>
                  <a:cubicBezTo>
                    <a:pt x="3353372" y="0"/>
                    <a:pt x="4320540" y="918877"/>
                    <a:pt x="4320540" y="2052352"/>
                  </a:cubicBezTo>
                  <a:lnTo>
                    <a:pt x="4320540" y="2782443"/>
                  </a:lnTo>
                  <a:lnTo>
                    <a:pt x="4320540" y="4617720"/>
                  </a:lnTo>
                </a:path>
              </a:pathLst>
            </a:custGeom>
            <a:noFill/>
            <a:ln w="12700" cap="flat">
              <a:solidFill>
                <a:schemeClr val="accent4"/>
              </a:solidFill>
              <a:prstDash val="solid"/>
              <a:miter/>
            </a:ln>
          </p:spPr>
          <p:txBody>
            <a:bodyPr rtlCol="0" anchor="ctr"/>
            <a:lstStyle/>
            <a:p>
              <a:endParaRPr lang="en-US"/>
            </a:p>
          </p:txBody>
        </p:sp>
        <p:cxnSp>
          <p:nvCxnSpPr>
            <p:cNvPr id="125" name="Straight Connector 124">
              <a:extLst>
                <a:ext uri="{FF2B5EF4-FFF2-40B4-BE49-F238E27FC236}">
                  <a16:creationId xmlns:a16="http://schemas.microsoft.com/office/drawing/2014/main" id="{C4EF7E7E-9948-4D78-BE70-F624A62D853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974010" y="3413529"/>
              <a:ext cx="258736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a:extLst>
                <a:ext uri="{FF2B5EF4-FFF2-40B4-BE49-F238E27FC236}">
                  <a16:creationId xmlns:a16="http://schemas.microsoft.com/office/drawing/2014/main" id="{6975AAAB-9AEC-496F-94E4-CE5330CB49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2421" y="3431507"/>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a:extLst>
                <a:ext uri="{FF2B5EF4-FFF2-40B4-BE49-F238E27FC236}">
                  <a16:creationId xmlns:a16="http://schemas.microsoft.com/office/drawing/2014/main" id="{EB5BF383-42C5-4FE4-894A-17B84AF224F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6164"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FDE09B8-F04E-E838-9B3B-DDDCE3240080}"/>
              </a:ext>
            </a:extLst>
          </p:cNvPr>
          <p:cNvSpPr>
            <a:spLocks noGrp="1"/>
          </p:cNvSpPr>
          <p:nvPr>
            <p:ph type="ctrTitle"/>
          </p:nvPr>
        </p:nvSpPr>
        <p:spPr>
          <a:xfrm>
            <a:off x="3471863" y="3429000"/>
            <a:ext cx="5248275" cy="2387600"/>
          </a:xfrm>
        </p:spPr>
        <p:txBody>
          <a:bodyPr anchor="t">
            <a:normAutofit/>
          </a:bodyPr>
          <a:lstStyle/>
          <a:p>
            <a:pPr algn="ctr"/>
            <a:r>
              <a:rPr lang="en-GB" sz="7200" dirty="0">
                <a:solidFill>
                  <a:srgbClr val="FFFFFF"/>
                </a:solidFill>
                <a:latin typeface="Trebuchet MS" panose="020B0603020202020204" pitchFamily="34" charset="0"/>
              </a:rPr>
              <a:t>Spirituality Assembly</a:t>
            </a:r>
          </a:p>
        </p:txBody>
      </p:sp>
      <p:sp>
        <p:nvSpPr>
          <p:cNvPr id="3" name="Subtitle 2">
            <a:extLst>
              <a:ext uri="{FF2B5EF4-FFF2-40B4-BE49-F238E27FC236}">
                <a16:creationId xmlns:a16="http://schemas.microsoft.com/office/drawing/2014/main" id="{9F9E9789-8A56-A4D7-547E-607E2DA5FC39}"/>
              </a:ext>
            </a:extLst>
          </p:cNvPr>
          <p:cNvSpPr>
            <a:spLocks noGrp="1"/>
          </p:cNvSpPr>
          <p:nvPr>
            <p:ph type="subTitle" idx="1"/>
          </p:nvPr>
        </p:nvSpPr>
        <p:spPr>
          <a:xfrm>
            <a:off x="3471863" y="1932808"/>
            <a:ext cx="5248275" cy="1321670"/>
          </a:xfrm>
        </p:spPr>
        <p:txBody>
          <a:bodyPr anchor="ctr">
            <a:normAutofit/>
          </a:bodyPr>
          <a:lstStyle/>
          <a:p>
            <a:pPr algn="ctr"/>
            <a:endParaRPr lang="en-GB" dirty="0">
              <a:solidFill>
                <a:srgbClr val="FFFFFF"/>
              </a:solidFill>
            </a:endParaRPr>
          </a:p>
          <a:p>
            <a:pPr algn="ctr"/>
            <a:r>
              <a:rPr lang="en-GB" sz="4000" dirty="0" err="1">
                <a:solidFill>
                  <a:srgbClr val="FFFFFF"/>
                </a:solidFill>
                <a:latin typeface="Trebuchet MS" panose="020B0603020202020204" pitchFamily="34" charset="0"/>
              </a:rPr>
              <a:t>Ows</a:t>
            </a:r>
            <a:r>
              <a:rPr lang="en-GB" sz="4000" dirty="0">
                <a:solidFill>
                  <a:srgbClr val="FFFFFF"/>
                </a:solidFill>
                <a:latin typeface="Trebuchet MS" panose="020B0603020202020204" pitchFamily="34" charset="0"/>
              </a:rPr>
              <a:t>, Wows and </a:t>
            </a:r>
            <a:r>
              <a:rPr lang="en-GB" sz="4000" dirty="0" err="1">
                <a:solidFill>
                  <a:srgbClr val="FFFFFF"/>
                </a:solidFill>
                <a:latin typeface="Trebuchet MS" panose="020B0603020202020204" pitchFamily="34" charset="0"/>
              </a:rPr>
              <a:t>Nows</a:t>
            </a:r>
            <a:endParaRPr lang="en-GB" sz="4000" dirty="0">
              <a:solidFill>
                <a:srgbClr val="FFFFFF"/>
              </a:solidFill>
              <a:latin typeface="Trebuchet MS" panose="020B0603020202020204" pitchFamily="34" charset="0"/>
            </a:endParaRPr>
          </a:p>
        </p:txBody>
      </p:sp>
      <p:sp>
        <p:nvSpPr>
          <p:cNvPr id="4" name="Subtitle 2">
            <a:extLst>
              <a:ext uri="{FF2B5EF4-FFF2-40B4-BE49-F238E27FC236}">
                <a16:creationId xmlns:a16="http://schemas.microsoft.com/office/drawing/2014/main" id="{629A6DF1-FDF9-E39B-EF30-777F5A2E830C}"/>
              </a:ext>
            </a:extLst>
          </p:cNvPr>
          <p:cNvSpPr txBox="1">
            <a:spLocks/>
          </p:cNvSpPr>
          <p:nvPr/>
        </p:nvSpPr>
        <p:spPr>
          <a:xfrm>
            <a:off x="4165549" y="5495163"/>
            <a:ext cx="3857830" cy="1321670"/>
          </a:xfrm>
          <a:prstGeom prst="rect">
            <a:avLst/>
          </a:prstGeom>
        </p:spPr>
        <p:txBody>
          <a:bodyPr vert="horz" lIns="91440" tIns="45720" rIns="91440" bIns="45720" rtlCol="0" anchor="ctr">
            <a:normAutofit fontScale="92500" lnSpcReduction="20000"/>
          </a:bodyPr>
          <a:lst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2">
                    <a:lumMod val="60000"/>
                    <a:lumOff val="40000"/>
                  </a:schemeClr>
                </a:solidFill>
                <a:latin typeface="+mn-lt"/>
                <a:ea typeface="+mn-ea"/>
                <a:cs typeface="+mn-cs"/>
              </a:defRPr>
            </a:lvl1pPr>
            <a:lvl2pPr marL="457200" indent="0" algn="ctr" defTabSz="914400" rtl="0" eaLnBrk="1" latinLnBrk="0" hangingPunct="1">
              <a:lnSpc>
                <a:spcPct val="110000"/>
              </a:lnSpc>
              <a:spcBef>
                <a:spcPts val="500"/>
              </a:spcBef>
              <a:buFont typeface="Arial" panose="020B0604020202020204" pitchFamily="34" charset="0"/>
              <a:buNone/>
              <a:defRPr sz="2000" kern="1200">
                <a:solidFill>
                  <a:schemeClr val="tx2">
                    <a:lumMod val="60000"/>
                    <a:lumOff val="40000"/>
                  </a:schemeClr>
                </a:solidFill>
                <a:latin typeface="+mn-lt"/>
                <a:ea typeface="+mn-ea"/>
                <a:cs typeface="+mn-cs"/>
              </a:defRPr>
            </a:lvl2pPr>
            <a:lvl3pPr marL="914400" indent="0" algn="ctr" defTabSz="914400" rtl="0" eaLnBrk="1" latinLnBrk="0" hangingPunct="1">
              <a:lnSpc>
                <a:spcPct val="110000"/>
              </a:lnSpc>
              <a:spcBef>
                <a:spcPts val="500"/>
              </a:spcBef>
              <a:buFont typeface="Arial" panose="020B0604020202020204" pitchFamily="34" charset="0"/>
              <a:buNone/>
              <a:defRPr sz="1800" kern="1200">
                <a:solidFill>
                  <a:schemeClr val="tx2">
                    <a:lumMod val="60000"/>
                    <a:lumOff val="40000"/>
                  </a:schemeClr>
                </a:solidFill>
                <a:latin typeface="+mn-lt"/>
                <a:ea typeface="+mn-ea"/>
                <a:cs typeface="+mn-cs"/>
              </a:defRPr>
            </a:lvl3pPr>
            <a:lvl4pPr marL="1371600" indent="0" algn="ctr" defTabSz="914400" rtl="0" eaLnBrk="1" latinLnBrk="0" hangingPunct="1">
              <a:lnSpc>
                <a:spcPct val="110000"/>
              </a:lnSpc>
              <a:spcBef>
                <a:spcPts val="500"/>
              </a:spcBef>
              <a:buFont typeface="Arial" panose="020B0604020202020204" pitchFamily="34" charset="0"/>
              <a:buNone/>
              <a:defRPr sz="1600" kern="1200">
                <a:solidFill>
                  <a:schemeClr val="tx2">
                    <a:lumMod val="60000"/>
                    <a:lumOff val="40000"/>
                  </a:schemeClr>
                </a:solidFill>
                <a:latin typeface="+mn-lt"/>
                <a:ea typeface="+mn-ea"/>
                <a:cs typeface="+mn-cs"/>
              </a:defRPr>
            </a:lvl4pPr>
            <a:lvl5pPr marL="1828800" indent="0" algn="ctr" defTabSz="914400" rtl="0" eaLnBrk="1" latinLnBrk="0" hangingPunct="1">
              <a:lnSpc>
                <a:spcPct val="110000"/>
              </a:lnSpc>
              <a:spcBef>
                <a:spcPts val="500"/>
              </a:spcBef>
              <a:buFont typeface="Arial" panose="020B0604020202020204" pitchFamily="34" charset="0"/>
              <a:buNone/>
              <a:defRPr sz="1600" kern="1200">
                <a:solidFill>
                  <a:schemeClr val="tx2">
                    <a:lumMod val="60000"/>
                    <a:lumOff val="40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ctr"/>
            <a:endParaRPr lang="en-GB" dirty="0">
              <a:solidFill>
                <a:srgbClr val="FFFFFF"/>
              </a:solidFill>
            </a:endParaRPr>
          </a:p>
          <a:p>
            <a:pPr algn="ctr"/>
            <a:r>
              <a:rPr lang="en-GB" sz="2800" dirty="0">
                <a:solidFill>
                  <a:srgbClr val="FFFFFF"/>
                </a:solidFill>
                <a:latin typeface="Trebuchet MS" panose="020B0603020202020204" pitchFamily="34" charset="0"/>
              </a:rPr>
              <a:t>Mrs East </a:t>
            </a:r>
          </a:p>
          <a:p>
            <a:pPr algn="ctr"/>
            <a:r>
              <a:rPr lang="en-GB" sz="2800" dirty="0">
                <a:solidFill>
                  <a:srgbClr val="FFFFFF"/>
                </a:solidFill>
                <a:latin typeface="Trebuchet MS" panose="020B0603020202020204" pitchFamily="34" charset="0"/>
              </a:rPr>
              <a:t>February 2025</a:t>
            </a:r>
          </a:p>
        </p:txBody>
      </p:sp>
    </p:spTree>
    <p:extLst>
      <p:ext uri="{BB962C8B-B14F-4D97-AF65-F5344CB8AC3E}">
        <p14:creationId xmlns:p14="http://schemas.microsoft.com/office/powerpoint/2010/main" val="56944450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2DBBEA3-20E9-DCC8-074F-85023C28BD33}"/>
              </a:ext>
            </a:extLst>
          </p:cNvPr>
          <p:cNvPicPr>
            <a:picLocks noChangeAspect="1"/>
          </p:cNvPicPr>
          <p:nvPr/>
        </p:nvPicPr>
        <p:blipFill>
          <a:blip r:embed="rId2">
            <a:alphaModFix amt="40000"/>
          </a:blip>
          <a:srcRect r="226" b="1"/>
          <a:stretch/>
        </p:blipFill>
        <p:spPr>
          <a:xfrm>
            <a:off x="20" y="-1"/>
            <a:ext cx="12191980" cy="6873463"/>
          </a:xfrm>
          <a:prstGeom prst="rect">
            <a:avLst/>
          </a:prstGeom>
          <a:ln w="12700">
            <a:noFill/>
          </a:ln>
        </p:spPr>
      </p:pic>
      <p:grpSp>
        <p:nvGrpSpPr>
          <p:cNvPr id="47" name="Group 46">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33" name="Straight Connector 32">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7"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38"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400C1EDC-5545-D956-506F-24A3EBCB4FEE}"/>
              </a:ext>
            </a:extLst>
          </p:cNvPr>
          <p:cNvSpPr>
            <a:spLocks noGrp="1"/>
          </p:cNvSpPr>
          <p:nvPr>
            <p:ph type="title"/>
          </p:nvPr>
        </p:nvSpPr>
        <p:spPr>
          <a:xfrm>
            <a:off x="713428" y="580877"/>
            <a:ext cx="8817102" cy="983800"/>
          </a:xfrm>
        </p:spPr>
        <p:txBody>
          <a:bodyPr anchor="b">
            <a:normAutofit fontScale="90000"/>
          </a:bodyPr>
          <a:lstStyle/>
          <a:p>
            <a:r>
              <a:rPr lang="en-GB" sz="6000" dirty="0">
                <a:solidFill>
                  <a:srgbClr val="FFFFFF"/>
                </a:solidFill>
                <a:latin typeface="Trebuchet MS" panose="020B0603020202020204" pitchFamily="34" charset="0"/>
              </a:rPr>
              <a:t>What is spirituality?</a:t>
            </a:r>
          </a:p>
        </p:txBody>
      </p:sp>
      <p:sp>
        <p:nvSpPr>
          <p:cNvPr id="3" name="Content Placeholder 2">
            <a:extLst>
              <a:ext uri="{FF2B5EF4-FFF2-40B4-BE49-F238E27FC236}">
                <a16:creationId xmlns:a16="http://schemas.microsoft.com/office/drawing/2014/main" id="{D7282653-0E88-0B7A-74FE-CCEBFD5E1EBA}"/>
              </a:ext>
            </a:extLst>
          </p:cNvPr>
          <p:cNvSpPr>
            <a:spLocks noGrp="1"/>
          </p:cNvSpPr>
          <p:nvPr>
            <p:ph idx="1"/>
          </p:nvPr>
        </p:nvSpPr>
        <p:spPr>
          <a:xfrm>
            <a:off x="841248" y="1779645"/>
            <a:ext cx="7649605" cy="4244916"/>
          </a:xfrm>
        </p:spPr>
        <p:txBody>
          <a:bodyPr>
            <a:normAutofit lnSpcReduction="10000"/>
          </a:bodyPr>
          <a:lstStyle/>
          <a:p>
            <a:pPr marL="0" indent="0" fontAlgn="base">
              <a:lnSpc>
                <a:spcPct val="100000"/>
              </a:lnSpc>
              <a:buNone/>
            </a:pPr>
            <a:r>
              <a:rPr lang="en-GB" sz="2400" dirty="0">
                <a:latin typeface="Trebuchet MS" panose="020B0603020202020204" pitchFamily="34" charset="0"/>
              </a:rPr>
              <a:t>Spirituality is not always something we can see with our eyes; it's something we can feel inside ourselves. It's that special, quiet feeling of wonder when you see a beautiful sunset, or the love you feel for your family and friends. It's about being curious and asking big questions about the world and your place in it.</a:t>
            </a:r>
          </a:p>
          <a:p>
            <a:pPr marL="0" indent="0" fontAlgn="base">
              <a:lnSpc>
                <a:spcPct val="100000"/>
              </a:lnSpc>
              <a:buNone/>
            </a:pPr>
            <a:endParaRPr lang="en-GB" dirty="0">
              <a:solidFill>
                <a:srgbClr val="FFFFFF"/>
              </a:solidFill>
              <a:latin typeface="Trebuchet MS" panose="020B0603020202020204" pitchFamily="34" charset="0"/>
            </a:endParaRPr>
          </a:p>
          <a:p>
            <a:pPr marL="0" indent="0" fontAlgn="base">
              <a:lnSpc>
                <a:spcPct val="100000"/>
              </a:lnSpc>
              <a:buNone/>
            </a:pPr>
            <a:r>
              <a:rPr lang="en-GB" sz="2400" dirty="0">
                <a:latin typeface="Trebuchet MS" panose="020B0603020202020204" pitchFamily="34" charset="0"/>
              </a:rPr>
              <a:t>Spirituality is a feeling of connection - like a tiny thread that connects us to our families, our friends, and to the beautiful world around us.  For Christians, this feeling of connection is also a special relationship with God, who made each of us unique and precious.</a:t>
            </a:r>
          </a:p>
          <a:p>
            <a:pPr marL="0" indent="0" fontAlgn="base">
              <a:lnSpc>
                <a:spcPct val="100000"/>
              </a:lnSpc>
              <a:buNone/>
            </a:pPr>
            <a:endParaRPr lang="en-GB" sz="1500" dirty="0">
              <a:solidFill>
                <a:srgbClr val="FFFFFF"/>
              </a:solidFill>
              <a:latin typeface="Trebuchet MS" panose="020B0603020202020204" pitchFamily="34" charset="0"/>
            </a:endParaRPr>
          </a:p>
          <a:p>
            <a:pPr marL="0" indent="0" fontAlgn="base">
              <a:lnSpc>
                <a:spcPct val="100000"/>
              </a:lnSpc>
              <a:buNone/>
            </a:pPr>
            <a:endParaRPr lang="en-GB" sz="1500" dirty="0">
              <a:solidFill>
                <a:srgbClr val="FFFFFF"/>
              </a:solidFill>
              <a:latin typeface="Trebuchet MS" panose="020B0603020202020204" pitchFamily="34" charset="0"/>
            </a:endParaRPr>
          </a:p>
        </p:txBody>
      </p:sp>
      <p:pic>
        <p:nvPicPr>
          <p:cNvPr id="6" name="Picture 5">
            <a:extLst>
              <a:ext uri="{FF2B5EF4-FFF2-40B4-BE49-F238E27FC236}">
                <a16:creationId xmlns:a16="http://schemas.microsoft.com/office/drawing/2014/main" id="{8CB237B1-66FF-39C3-46F7-D52A771B9045}"/>
              </a:ext>
            </a:extLst>
          </p:cNvPr>
          <p:cNvPicPr>
            <a:picLocks noChangeAspect="1"/>
          </p:cNvPicPr>
          <p:nvPr/>
        </p:nvPicPr>
        <p:blipFill>
          <a:blip r:embed="rId3"/>
          <a:stretch>
            <a:fillRect/>
          </a:stretch>
        </p:blipFill>
        <p:spPr>
          <a:xfrm>
            <a:off x="8526409" y="2587927"/>
            <a:ext cx="3000743" cy="2015766"/>
          </a:xfrm>
          <a:prstGeom prst="rect">
            <a:avLst/>
          </a:prstGeom>
        </p:spPr>
      </p:pic>
    </p:spTree>
    <p:extLst>
      <p:ext uri="{BB962C8B-B14F-4D97-AF65-F5344CB8AC3E}">
        <p14:creationId xmlns:p14="http://schemas.microsoft.com/office/powerpoint/2010/main" val="133882463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Growing plant">
            <a:extLst>
              <a:ext uri="{FF2B5EF4-FFF2-40B4-BE49-F238E27FC236}">
                <a16:creationId xmlns:a16="http://schemas.microsoft.com/office/drawing/2014/main" id="{B5DACFB7-EBC4-935D-CBEB-7604CBDC8396}"/>
              </a:ext>
            </a:extLst>
          </p:cNvPr>
          <p:cNvPicPr>
            <a:picLocks noChangeAspect="1"/>
          </p:cNvPicPr>
          <p:nvPr/>
        </p:nvPicPr>
        <p:blipFill>
          <a:blip r:embed="rId2">
            <a:alphaModFix amt="40000"/>
          </a:blip>
          <a:srcRect t="6624" b="8916"/>
          <a:stretch/>
        </p:blipFill>
        <p:spPr>
          <a:xfrm>
            <a:off x="20" y="1"/>
            <a:ext cx="12191980" cy="6873463"/>
          </a:xfrm>
          <a:prstGeom prst="rect">
            <a:avLst/>
          </a:prstGeom>
          <a:ln w="12700">
            <a:noFill/>
          </a:ln>
        </p:spPr>
      </p:pic>
      <p:grpSp>
        <p:nvGrpSpPr>
          <p:cNvPr id="15" name="Group 14">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16" name="Straight Connector 15">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21"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3" name="Content Placeholder 2">
            <a:extLst>
              <a:ext uri="{FF2B5EF4-FFF2-40B4-BE49-F238E27FC236}">
                <a16:creationId xmlns:a16="http://schemas.microsoft.com/office/drawing/2014/main" id="{9A7F3CF9-FBB6-67FC-1BBE-6F1AA06D4615}"/>
              </a:ext>
            </a:extLst>
          </p:cNvPr>
          <p:cNvSpPr>
            <a:spLocks noGrp="1"/>
          </p:cNvSpPr>
          <p:nvPr>
            <p:ph idx="1"/>
          </p:nvPr>
        </p:nvSpPr>
        <p:spPr>
          <a:xfrm>
            <a:off x="696824" y="1495805"/>
            <a:ext cx="6477699" cy="4765437"/>
          </a:xfrm>
        </p:spPr>
        <p:txBody>
          <a:bodyPr>
            <a:normAutofit fontScale="62500" lnSpcReduction="20000"/>
          </a:bodyPr>
          <a:lstStyle/>
          <a:p>
            <a:pPr marL="0" indent="0">
              <a:buNone/>
            </a:pPr>
            <a:r>
              <a:rPr lang="en-GB" sz="3400" dirty="0">
                <a:latin typeface="Trebuchet MS" panose="020B0603020202020204" pitchFamily="34" charset="0"/>
              </a:rPr>
              <a:t>Imagine a potter's workshop. A potter has a big, lump of clay. The potter is very kind and gentle and has a wonderful idea in mind.</a:t>
            </a:r>
          </a:p>
          <a:p>
            <a:endParaRPr lang="en-GB" sz="3400" dirty="0">
              <a:latin typeface="Trebuchet MS" panose="020B0603020202020204" pitchFamily="34" charset="0"/>
            </a:endParaRPr>
          </a:p>
          <a:p>
            <a:pPr marL="0" indent="0">
              <a:buNone/>
            </a:pPr>
            <a:r>
              <a:rPr lang="en-GB" sz="3400" dirty="0">
                <a:latin typeface="Trebuchet MS" panose="020B0603020202020204" pitchFamily="34" charset="0"/>
              </a:rPr>
              <a:t>Christians believe that God is like that kind, loving potter, and we are the clay. He doesn't make everyone the same. He gives each person a different shape, a different colour, and a special design.</a:t>
            </a:r>
          </a:p>
          <a:p>
            <a:endParaRPr lang="en-GB" sz="3400" dirty="0">
              <a:latin typeface="Trebuchet MS" panose="020B0603020202020204" pitchFamily="34" charset="0"/>
            </a:endParaRPr>
          </a:p>
          <a:p>
            <a:pPr marL="0" indent="0">
              <a:buNone/>
            </a:pPr>
            <a:r>
              <a:rPr lang="en-GB" sz="3400" dirty="0">
                <a:latin typeface="Trebuchet MS" panose="020B0603020202020204" pitchFamily="34" charset="0"/>
              </a:rPr>
              <a:t>That's what it means when the Bible says, "We are the clay, you are the potter; we are all the work of your hand." (Isaiah 64:8) Every single one of us is God's special, unique masterpiece!</a:t>
            </a:r>
          </a:p>
          <a:p>
            <a:endParaRPr lang="en-GB" dirty="0">
              <a:solidFill>
                <a:srgbClr val="FFFFFF"/>
              </a:solidFill>
            </a:endParaRPr>
          </a:p>
        </p:txBody>
      </p:sp>
      <p:sp>
        <p:nvSpPr>
          <p:cNvPr id="6" name="Title 5">
            <a:extLst>
              <a:ext uri="{FF2B5EF4-FFF2-40B4-BE49-F238E27FC236}">
                <a16:creationId xmlns:a16="http://schemas.microsoft.com/office/drawing/2014/main" id="{48CF8D64-D50D-1C85-3FEB-1CE31B37CD4E}"/>
              </a:ext>
            </a:extLst>
          </p:cNvPr>
          <p:cNvSpPr>
            <a:spLocks noGrp="1"/>
          </p:cNvSpPr>
          <p:nvPr>
            <p:ph type="title"/>
          </p:nvPr>
        </p:nvSpPr>
        <p:spPr>
          <a:xfrm>
            <a:off x="629291" y="375561"/>
            <a:ext cx="10515600" cy="1325563"/>
          </a:xfrm>
        </p:spPr>
        <p:txBody>
          <a:bodyPr>
            <a:normAutofit/>
          </a:bodyPr>
          <a:lstStyle/>
          <a:p>
            <a:r>
              <a:rPr lang="en-GB" sz="4800" dirty="0">
                <a:latin typeface="Trebuchet MS" panose="020B0603020202020204" pitchFamily="34" charset="0"/>
              </a:rPr>
              <a:t>We are all unique and special</a:t>
            </a:r>
          </a:p>
        </p:txBody>
      </p:sp>
      <p:pic>
        <p:nvPicPr>
          <p:cNvPr id="8" name="Picture 7">
            <a:extLst>
              <a:ext uri="{FF2B5EF4-FFF2-40B4-BE49-F238E27FC236}">
                <a16:creationId xmlns:a16="http://schemas.microsoft.com/office/drawing/2014/main" id="{D01DF6A4-3DCD-B728-EEFF-F26D63071361}"/>
              </a:ext>
            </a:extLst>
          </p:cNvPr>
          <p:cNvPicPr>
            <a:picLocks noChangeAspect="1"/>
          </p:cNvPicPr>
          <p:nvPr/>
        </p:nvPicPr>
        <p:blipFill>
          <a:blip r:embed="rId3"/>
          <a:stretch>
            <a:fillRect/>
          </a:stretch>
        </p:blipFill>
        <p:spPr>
          <a:xfrm>
            <a:off x="7237744" y="1666046"/>
            <a:ext cx="4324954" cy="3953427"/>
          </a:xfrm>
          <a:prstGeom prst="rect">
            <a:avLst/>
          </a:prstGeom>
        </p:spPr>
      </p:pic>
    </p:spTree>
    <p:extLst>
      <p:ext uri="{BB962C8B-B14F-4D97-AF65-F5344CB8AC3E}">
        <p14:creationId xmlns:p14="http://schemas.microsoft.com/office/powerpoint/2010/main" val="24923395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oup 10">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2" name="Straight Connector 11">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7"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19" name="Rectangle 18">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Cracks on the earth">
            <a:extLst>
              <a:ext uri="{FF2B5EF4-FFF2-40B4-BE49-F238E27FC236}">
                <a16:creationId xmlns:a16="http://schemas.microsoft.com/office/drawing/2014/main" id="{608E2B63-A534-7571-4B70-70794F134EB3}"/>
              </a:ext>
            </a:extLst>
          </p:cNvPr>
          <p:cNvPicPr>
            <a:picLocks noChangeAspect="1"/>
          </p:cNvPicPr>
          <p:nvPr/>
        </p:nvPicPr>
        <p:blipFill>
          <a:blip r:embed="rId2">
            <a:alphaModFix amt="40000"/>
          </a:blip>
          <a:srcRect b="4446"/>
          <a:stretch>
            <a:fillRect/>
          </a:stretch>
        </p:blipFill>
        <p:spPr>
          <a:xfrm>
            <a:off x="20" y="-1"/>
            <a:ext cx="12191980" cy="6873463"/>
          </a:xfrm>
          <a:prstGeom prst="rect">
            <a:avLst/>
          </a:prstGeom>
          <a:ln w="12700">
            <a:noFill/>
          </a:ln>
        </p:spPr>
      </p:pic>
      <p:grpSp>
        <p:nvGrpSpPr>
          <p:cNvPr id="25" name="Group 24">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26" name="Straight Connector 25">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31"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3" name="TextBox 2">
            <a:extLst>
              <a:ext uri="{FF2B5EF4-FFF2-40B4-BE49-F238E27FC236}">
                <a16:creationId xmlns:a16="http://schemas.microsoft.com/office/drawing/2014/main" id="{3FB2AE2A-5E3B-2D99-AF2C-CB74DC52451F}"/>
              </a:ext>
            </a:extLst>
          </p:cNvPr>
          <p:cNvSpPr txBox="1"/>
          <p:nvPr/>
        </p:nvSpPr>
        <p:spPr>
          <a:xfrm>
            <a:off x="723483" y="763677"/>
            <a:ext cx="10721588" cy="5260884"/>
          </a:xfrm>
          <a:prstGeom prst="rect">
            <a:avLst/>
          </a:prstGeom>
        </p:spPr>
        <p:txBody>
          <a:bodyPr vert="horz" lIns="91440" tIns="45720" rIns="91440" bIns="45720" rtlCol="0">
            <a:normAutofit/>
          </a:bodyPr>
          <a:lstStyle/>
          <a:p>
            <a:pPr>
              <a:spcBef>
                <a:spcPts val="1200"/>
              </a:spcBef>
              <a:spcAft>
                <a:spcPts val="1200"/>
              </a:spcAft>
            </a:pPr>
            <a:r>
              <a:rPr lang="en-US" sz="2400" dirty="0">
                <a:solidFill>
                  <a:srgbClr val="FFFFFF"/>
                </a:solidFill>
                <a:latin typeface="Trebuchet MS" panose="020B0603020202020204" pitchFamily="34" charset="0"/>
              </a:rPr>
              <a:t>H</a:t>
            </a:r>
            <a:r>
              <a:rPr lang="en-US" sz="2400" b="0" i="0" dirty="0">
                <a:solidFill>
                  <a:srgbClr val="FFFFFF"/>
                </a:solidFill>
                <a:effectLst/>
                <a:latin typeface="Trebuchet MS" panose="020B0603020202020204" pitchFamily="34" charset="0"/>
              </a:rPr>
              <a:t>ave you ever seen something that made you go "WOW!"? Maybe it was a beautiful sunset, a tiny flower growing through a crack in the pavement, or a rainbow after the rain.</a:t>
            </a:r>
          </a:p>
          <a:p>
            <a:pPr>
              <a:spcBef>
                <a:spcPts val="1200"/>
              </a:spcBef>
              <a:spcAft>
                <a:spcPts val="1200"/>
              </a:spcAft>
            </a:pPr>
            <a:r>
              <a:rPr lang="en-US" sz="2400" b="0" i="0" dirty="0">
                <a:solidFill>
                  <a:srgbClr val="FFFFFF"/>
                </a:solidFill>
                <a:effectLst/>
                <a:latin typeface="Trebuchet MS" panose="020B0603020202020204" pitchFamily="34" charset="0"/>
              </a:rPr>
              <a:t>Christians believe that these "wow" moments are a way of feeling a bit closer to God. The Bible tells us that God is the loving creator who made each one of us. Every single one of us is a special and unique creation, and that's something to say "wow!" about!</a:t>
            </a:r>
          </a:p>
        </p:txBody>
      </p:sp>
      <p:pic>
        <p:nvPicPr>
          <p:cNvPr id="6" name="Picture 5">
            <a:extLst>
              <a:ext uri="{FF2B5EF4-FFF2-40B4-BE49-F238E27FC236}">
                <a16:creationId xmlns:a16="http://schemas.microsoft.com/office/drawing/2014/main" id="{2A6D6825-4E0A-00A6-7AA5-1A16755D7BCD}"/>
              </a:ext>
            </a:extLst>
          </p:cNvPr>
          <p:cNvPicPr>
            <a:picLocks noChangeAspect="1"/>
          </p:cNvPicPr>
          <p:nvPr/>
        </p:nvPicPr>
        <p:blipFill>
          <a:blip r:embed="rId3"/>
          <a:stretch>
            <a:fillRect/>
          </a:stretch>
        </p:blipFill>
        <p:spPr>
          <a:xfrm>
            <a:off x="7940872" y="3731253"/>
            <a:ext cx="2901300" cy="2293308"/>
          </a:xfrm>
          <a:prstGeom prst="rect">
            <a:avLst/>
          </a:prstGeom>
        </p:spPr>
      </p:pic>
      <p:pic>
        <p:nvPicPr>
          <p:cNvPr id="18" name="Picture 17">
            <a:extLst>
              <a:ext uri="{FF2B5EF4-FFF2-40B4-BE49-F238E27FC236}">
                <a16:creationId xmlns:a16="http://schemas.microsoft.com/office/drawing/2014/main" id="{2BD558E0-B7AC-4A98-5AC8-4B4C6624A354}"/>
              </a:ext>
            </a:extLst>
          </p:cNvPr>
          <p:cNvPicPr>
            <a:picLocks noChangeAspect="1"/>
          </p:cNvPicPr>
          <p:nvPr/>
        </p:nvPicPr>
        <p:blipFill>
          <a:blip r:embed="rId4"/>
          <a:stretch>
            <a:fillRect/>
          </a:stretch>
        </p:blipFill>
        <p:spPr>
          <a:xfrm>
            <a:off x="1397158" y="3749565"/>
            <a:ext cx="3543782" cy="2344758"/>
          </a:xfrm>
          <a:prstGeom prst="rect">
            <a:avLst/>
          </a:prstGeom>
        </p:spPr>
      </p:pic>
      <p:pic>
        <p:nvPicPr>
          <p:cNvPr id="32" name="Picture 31">
            <a:extLst>
              <a:ext uri="{FF2B5EF4-FFF2-40B4-BE49-F238E27FC236}">
                <a16:creationId xmlns:a16="http://schemas.microsoft.com/office/drawing/2014/main" id="{89616627-58B5-5591-02DE-EBC7CCD36F66}"/>
              </a:ext>
            </a:extLst>
          </p:cNvPr>
          <p:cNvPicPr>
            <a:picLocks noChangeAspect="1"/>
          </p:cNvPicPr>
          <p:nvPr/>
        </p:nvPicPr>
        <p:blipFill>
          <a:blip r:embed="rId5"/>
          <a:stretch>
            <a:fillRect/>
          </a:stretch>
        </p:blipFill>
        <p:spPr>
          <a:xfrm>
            <a:off x="5212931" y="3726920"/>
            <a:ext cx="2534004" cy="2305372"/>
          </a:xfrm>
          <a:prstGeom prst="rect">
            <a:avLst/>
          </a:prstGeom>
        </p:spPr>
      </p:pic>
    </p:spTree>
    <p:extLst>
      <p:ext uri="{BB962C8B-B14F-4D97-AF65-F5344CB8AC3E}">
        <p14:creationId xmlns:p14="http://schemas.microsoft.com/office/powerpoint/2010/main" val="1291696482"/>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racks on the earth">
            <a:extLst>
              <a:ext uri="{FF2B5EF4-FFF2-40B4-BE49-F238E27FC236}">
                <a16:creationId xmlns:a16="http://schemas.microsoft.com/office/drawing/2014/main" id="{E550823C-B9C3-0ACA-8329-70CD9773358E}"/>
              </a:ext>
            </a:extLst>
          </p:cNvPr>
          <p:cNvPicPr>
            <a:picLocks noChangeAspect="1"/>
          </p:cNvPicPr>
          <p:nvPr/>
        </p:nvPicPr>
        <p:blipFill>
          <a:blip r:embed="rId2">
            <a:alphaModFix amt="40000"/>
          </a:blip>
          <a:srcRect b="4446"/>
          <a:stretch/>
        </p:blipFill>
        <p:spPr>
          <a:xfrm>
            <a:off x="-108135" y="138299"/>
            <a:ext cx="12191980" cy="6873463"/>
          </a:xfrm>
          <a:prstGeom prst="rect">
            <a:avLst/>
          </a:prstGeom>
          <a:ln w="12700">
            <a:noFill/>
          </a:ln>
        </p:spPr>
      </p:pic>
      <p:grpSp>
        <p:nvGrpSpPr>
          <p:cNvPr id="33" name="Group 32">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34" name="Straight Connector 33">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8"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39"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00060B29-06FE-43EB-7F98-C406219F51FD}"/>
              </a:ext>
            </a:extLst>
          </p:cNvPr>
          <p:cNvSpPr>
            <a:spLocks noGrp="1"/>
          </p:cNvSpPr>
          <p:nvPr>
            <p:ph type="title"/>
          </p:nvPr>
        </p:nvSpPr>
        <p:spPr>
          <a:xfrm>
            <a:off x="693388" y="241367"/>
            <a:ext cx="8817102" cy="1003464"/>
          </a:xfrm>
        </p:spPr>
        <p:txBody>
          <a:bodyPr anchor="b">
            <a:normAutofit/>
          </a:bodyPr>
          <a:lstStyle/>
          <a:p>
            <a:r>
              <a:rPr lang="en-GB" dirty="0" err="1">
                <a:solidFill>
                  <a:srgbClr val="FFFFFF"/>
                </a:solidFill>
                <a:latin typeface="Trebuchet MS" panose="020B0603020202020204" pitchFamily="34" charset="0"/>
              </a:rPr>
              <a:t>Ows</a:t>
            </a:r>
            <a:r>
              <a:rPr lang="en-GB" dirty="0">
                <a:solidFill>
                  <a:srgbClr val="FFFFFF"/>
                </a:solidFill>
                <a:latin typeface="Trebuchet MS" panose="020B0603020202020204" pitchFamily="34" charset="0"/>
              </a:rPr>
              <a:t>, Wows and </a:t>
            </a:r>
            <a:r>
              <a:rPr lang="en-GB" dirty="0" err="1">
                <a:solidFill>
                  <a:srgbClr val="FFFFFF"/>
                </a:solidFill>
                <a:latin typeface="Trebuchet MS" panose="020B0603020202020204" pitchFamily="34" charset="0"/>
              </a:rPr>
              <a:t>Nows</a:t>
            </a:r>
            <a:endParaRPr lang="en-GB" dirty="0">
              <a:solidFill>
                <a:srgbClr val="FFFFFF"/>
              </a:solidFill>
              <a:latin typeface="Trebuchet MS" panose="020B0603020202020204" pitchFamily="34" charset="0"/>
            </a:endParaRPr>
          </a:p>
        </p:txBody>
      </p:sp>
      <p:sp>
        <p:nvSpPr>
          <p:cNvPr id="3" name="Content Placeholder 2">
            <a:extLst>
              <a:ext uri="{FF2B5EF4-FFF2-40B4-BE49-F238E27FC236}">
                <a16:creationId xmlns:a16="http://schemas.microsoft.com/office/drawing/2014/main" id="{CFB13D98-FE1C-83B4-97E7-F8C02C5669E9}"/>
              </a:ext>
            </a:extLst>
          </p:cNvPr>
          <p:cNvSpPr>
            <a:spLocks noGrp="1"/>
          </p:cNvSpPr>
          <p:nvPr>
            <p:ph idx="1"/>
          </p:nvPr>
        </p:nvSpPr>
        <p:spPr>
          <a:xfrm>
            <a:off x="693388" y="1378045"/>
            <a:ext cx="9050374" cy="5006816"/>
          </a:xfrm>
        </p:spPr>
        <p:txBody>
          <a:bodyPr>
            <a:normAutofit fontScale="92500"/>
          </a:bodyPr>
          <a:lstStyle/>
          <a:p>
            <a:pPr marL="0" indent="0">
              <a:buNone/>
            </a:pPr>
            <a:r>
              <a:rPr lang="en-GB" sz="2100" dirty="0">
                <a:latin typeface="Trebuchet MS" panose="020B0603020202020204" pitchFamily="34" charset="0"/>
              </a:rPr>
              <a:t>We are like special, handmade pots, made uniquely by our amazing potter, God. But our lives aren't always smooth. Sometimes, things happen that can make a little crack in us.</a:t>
            </a:r>
          </a:p>
          <a:p>
            <a:pPr marL="0" indent="0">
              <a:buNone/>
            </a:pPr>
            <a:r>
              <a:rPr lang="en-GB" sz="2100" dirty="0">
                <a:latin typeface="Trebuchet MS" panose="020B0603020202020204" pitchFamily="34" charset="0"/>
              </a:rPr>
              <a:t>There are different kinds of cracks:</a:t>
            </a:r>
          </a:p>
          <a:p>
            <a:r>
              <a:rPr lang="en-GB" sz="2100" dirty="0">
                <a:latin typeface="Trebuchet MS" panose="020B0603020202020204" pitchFamily="34" charset="0"/>
              </a:rPr>
              <a:t>The 'OW' cracks are when something challenging happens, like a scraped knee or a hard day. These things can make us sad or hurt.</a:t>
            </a:r>
          </a:p>
          <a:p>
            <a:r>
              <a:rPr lang="en-GB" sz="2100" dirty="0">
                <a:latin typeface="Trebuchet MS" panose="020B0603020202020204" pitchFamily="34" charset="0"/>
              </a:rPr>
              <a:t>The 'WOW' cracks are when something so good and amazing happens that it fills us with wonder, like seeing a beautiful rainbow or getting a new puppy. Our hearts feel so full they could burst, and a special crack is made.</a:t>
            </a:r>
          </a:p>
          <a:p>
            <a:r>
              <a:rPr lang="en-GB" sz="2100" dirty="0">
                <a:latin typeface="Trebuchet MS" panose="020B0603020202020204" pitchFamily="34" charset="0"/>
              </a:rPr>
              <a:t>The 'NOW' cracks happen in the quiet, everyday moments. Maybe when you stop and listen to the birds singing, the wind through the trees or feel a snowflake drop on your skin. This moment of peace can make a little crack, too.</a:t>
            </a:r>
          </a:p>
          <a:p>
            <a:pPr>
              <a:lnSpc>
                <a:spcPct val="100000"/>
              </a:lnSpc>
            </a:pPr>
            <a:endParaRPr lang="en-GB" sz="1400" dirty="0">
              <a:solidFill>
                <a:srgbClr val="FFFFFF"/>
              </a:solidFill>
            </a:endParaRPr>
          </a:p>
        </p:txBody>
      </p:sp>
      <p:pic>
        <p:nvPicPr>
          <p:cNvPr id="6" name="Picture 5">
            <a:extLst>
              <a:ext uri="{FF2B5EF4-FFF2-40B4-BE49-F238E27FC236}">
                <a16:creationId xmlns:a16="http://schemas.microsoft.com/office/drawing/2014/main" id="{DCC4E2CF-5014-CF2F-4D95-494AE95DB494}"/>
              </a:ext>
            </a:extLst>
          </p:cNvPr>
          <p:cNvPicPr>
            <a:picLocks noChangeAspect="1"/>
          </p:cNvPicPr>
          <p:nvPr/>
        </p:nvPicPr>
        <p:blipFill>
          <a:blip r:embed="rId3"/>
          <a:stretch>
            <a:fillRect/>
          </a:stretch>
        </p:blipFill>
        <p:spPr>
          <a:xfrm>
            <a:off x="9648916" y="3881453"/>
            <a:ext cx="1626854" cy="1561062"/>
          </a:xfrm>
          <a:prstGeom prst="rect">
            <a:avLst/>
          </a:prstGeom>
        </p:spPr>
      </p:pic>
      <p:pic>
        <p:nvPicPr>
          <p:cNvPr id="8" name="Picture 7">
            <a:extLst>
              <a:ext uri="{FF2B5EF4-FFF2-40B4-BE49-F238E27FC236}">
                <a16:creationId xmlns:a16="http://schemas.microsoft.com/office/drawing/2014/main" id="{61C02B6E-C12C-558D-EB54-188DC437A098}"/>
              </a:ext>
            </a:extLst>
          </p:cNvPr>
          <p:cNvPicPr>
            <a:picLocks noChangeAspect="1"/>
          </p:cNvPicPr>
          <p:nvPr/>
        </p:nvPicPr>
        <p:blipFill>
          <a:blip r:embed="rId4"/>
          <a:stretch>
            <a:fillRect/>
          </a:stretch>
        </p:blipFill>
        <p:spPr>
          <a:xfrm>
            <a:off x="9648916" y="2061866"/>
            <a:ext cx="1687437" cy="1657571"/>
          </a:xfrm>
          <a:prstGeom prst="rect">
            <a:avLst/>
          </a:prstGeom>
        </p:spPr>
      </p:pic>
    </p:spTree>
    <p:extLst>
      <p:ext uri="{BB962C8B-B14F-4D97-AF65-F5344CB8AC3E}">
        <p14:creationId xmlns:p14="http://schemas.microsoft.com/office/powerpoint/2010/main" val="1091160190"/>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EA984BB-394D-2AD3-A98D-C0370FAAFF05}"/>
            </a:ext>
          </a:extLst>
        </p:cNvPr>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descr="Growing plant">
            <a:extLst>
              <a:ext uri="{FF2B5EF4-FFF2-40B4-BE49-F238E27FC236}">
                <a16:creationId xmlns:a16="http://schemas.microsoft.com/office/drawing/2014/main" id="{AC785889-FA37-1BA0-7FA1-24E0D93ACF06}"/>
              </a:ext>
            </a:extLst>
          </p:cNvPr>
          <p:cNvPicPr>
            <a:picLocks noChangeAspect="1"/>
          </p:cNvPicPr>
          <p:nvPr/>
        </p:nvPicPr>
        <p:blipFill>
          <a:blip r:embed="rId2">
            <a:alphaModFix amt="40000"/>
          </a:blip>
          <a:srcRect t="6624" b="8916"/>
          <a:stretch/>
        </p:blipFill>
        <p:spPr>
          <a:xfrm>
            <a:off x="20" y="-1"/>
            <a:ext cx="12191980" cy="6873463"/>
          </a:xfrm>
          <a:prstGeom prst="rect">
            <a:avLst/>
          </a:prstGeom>
          <a:ln w="12700">
            <a:noFill/>
          </a:ln>
        </p:spPr>
      </p:pic>
      <p:grpSp>
        <p:nvGrpSpPr>
          <p:cNvPr id="37" name="Group 36">
            <a:extLst>
              <a:ext uri="{FF2B5EF4-FFF2-40B4-BE49-F238E27FC236}">
                <a16:creationId xmlns:a16="http://schemas.microsoft.com/office/drawing/2014/main" id="{B42A1F82-CCEE-4C0C-A877-4479E6E697D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8366" y="87"/>
            <a:ext cx="10933011" cy="6864710"/>
            <a:chOff x="628366" y="87"/>
            <a:chExt cx="10933011" cy="6864710"/>
          </a:xfrm>
        </p:grpSpPr>
        <p:cxnSp>
          <p:nvCxnSpPr>
            <p:cNvPr id="38" name="Straight Connector 37">
              <a:extLst>
                <a:ext uri="{FF2B5EF4-FFF2-40B4-BE49-F238E27FC236}">
                  <a16:creationId xmlns:a16="http://schemas.microsoft.com/office/drawing/2014/main" id="{DAF6120F-8C25-48EE-B58B-0B1A353014C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1282750" y="3429044"/>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1F55B033-D8E3-4A82-AB0E-173CAD44CFD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6688336" y="3429043"/>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721F3F31-AC49-40C2-9F6E-441F41C575C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8366" y="3413532"/>
              <a:ext cx="2585819"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1" name="Graphic 11">
              <a:extLst>
                <a:ext uri="{FF2B5EF4-FFF2-40B4-BE49-F238E27FC236}">
                  <a16:creationId xmlns:a16="http://schemas.microsoft.com/office/drawing/2014/main" id="{C820DA10-4D21-41E0-9E4D-DA1126254B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22063" y="702002"/>
              <a:ext cx="5759819" cy="6155995"/>
            </a:xfrm>
            <a:custGeom>
              <a:avLst/>
              <a:gdLst>
                <a:gd name="connsiteX0" fmla="*/ 0 w 4320540"/>
                <a:gd name="connsiteY0" fmla="*/ 4617720 h 4617719"/>
                <a:gd name="connsiteX1" fmla="*/ 0 w 4320540"/>
                <a:gd name="connsiteY1" fmla="*/ 4268439 h 4617719"/>
                <a:gd name="connsiteX2" fmla="*/ 0 w 4320540"/>
                <a:gd name="connsiteY2" fmla="*/ 2052352 h 4617719"/>
                <a:gd name="connsiteX3" fmla="*/ 2160270 w 4320540"/>
                <a:gd name="connsiteY3" fmla="*/ 0 h 4617719"/>
                <a:gd name="connsiteX4" fmla="*/ 2160270 w 4320540"/>
                <a:gd name="connsiteY4" fmla="*/ 0 h 4617719"/>
                <a:gd name="connsiteX5" fmla="*/ 4320540 w 4320540"/>
                <a:gd name="connsiteY5" fmla="*/ 2052352 h 4617719"/>
                <a:gd name="connsiteX6" fmla="*/ 4320540 w 4320540"/>
                <a:gd name="connsiteY6" fmla="*/ 2782443 h 4617719"/>
                <a:gd name="connsiteX7" fmla="*/ 4320540 w 4320540"/>
                <a:gd name="connsiteY7" fmla="*/ 4617720 h 4617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320540" h="4617719">
                  <a:moveTo>
                    <a:pt x="0" y="4617720"/>
                  </a:moveTo>
                  <a:lnTo>
                    <a:pt x="0" y="4268439"/>
                  </a:lnTo>
                  <a:lnTo>
                    <a:pt x="0" y="2052352"/>
                  </a:lnTo>
                  <a:cubicBezTo>
                    <a:pt x="0" y="918877"/>
                    <a:pt x="967169" y="0"/>
                    <a:pt x="2160270" y="0"/>
                  </a:cubicBezTo>
                  <a:lnTo>
                    <a:pt x="2160270" y="0"/>
                  </a:lnTo>
                  <a:cubicBezTo>
                    <a:pt x="3353372" y="0"/>
                    <a:pt x="4320540" y="918877"/>
                    <a:pt x="4320540" y="2052352"/>
                  </a:cubicBezTo>
                  <a:lnTo>
                    <a:pt x="4320540" y="2782443"/>
                  </a:lnTo>
                  <a:lnTo>
                    <a:pt x="4320540" y="4617720"/>
                  </a:lnTo>
                </a:path>
              </a:pathLst>
            </a:custGeom>
            <a:noFill/>
            <a:ln w="12700" cap="flat">
              <a:solidFill>
                <a:schemeClr val="accent4"/>
              </a:solidFill>
              <a:prstDash val="solid"/>
              <a:miter/>
            </a:ln>
          </p:spPr>
          <p:txBody>
            <a:bodyPr rtlCol="0" anchor="ctr"/>
            <a:lstStyle/>
            <a:p>
              <a:endParaRPr lang="en-US"/>
            </a:p>
          </p:txBody>
        </p:sp>
        <p:cxnSp>
          <p:nvCxnSpPr>
            <p:cNvPr id="42" name="Straight Connector 41">
              <a:extLst>
                <a:ext uri="{FF2B5EF4-FFF2-40B4-BE49-F238E27FC236}">
                  <a16:creationId xmlns:a16="http://schemas.microsoft.com/office/drawing/2014/main" id="{77B9E282-7D7D-4E37-A9EA-0FC764361D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974010" y="3413529"/>
              <a:ext cx="2587367"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47D240B2-CB7B-4C39-9F1B-84F19DD7E87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2421" y="3435841"/>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4FB17155-CD99-45E3-8E4D-9229AB42A06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6164" y="3435428"/>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4" name="Title 3">
            <a:extLst>
              <a:ext uri="{FF2B5EF4-FFF2-40B4-BE49-F238E27FC236}">
                <a16:creationId xmlns:a16="http://schemas.microsoft.com/office/drawing/2014/main" id="{CD693B50-BAC6-3C59-AEB8-D46C73AA2286}"/>
              </a:ext>
            </a:extLst>
          </p:cNvPr>
          <p:cNvSpPr>
            <a:spLocks noGrp="1"/>
          </p:cNvSpPr>
          <p:nvPr>
            <p:ph type="title"/>
          </p:nvPr>
        </p:nvSpPr>
        <p:spPr>
          <a:xfrm>
            <a:off x="3496547" y="1745130"/>
            <a:ext cx="5105400" cy="2109690"/>
          </a:xfrm>
        </p:spPr>
        <p:txBody>
          <a:bodyPr anchor="b">
            <a:normAutofit/>
          </a:bodyPr>
          <a:lstStyle/>
          <a:p>
            <a:pPr algn="ctr"/>
            <a:r>
              <a:rPr lang="en-GB" dirty="0">
                <a:solidFill>
                  <a:srgbClr val="FFFFFF"/>
                </a:solidFill>
                <a:latin typeface="Trebuchet MS" panose="020B0603020202020204" pitchFamily="34" charset="0"/>
              </a:rPr>
              <a:t>The Cracked Pot</a:t>
            </a:r>
          </a:p>
        </p:txBody>
      </p:sp>
      <p:sp>
        <p:nvSpPr>
          <p:cNvPr id="3" name="Content Placeholder 2">
            <a:extLst>
              <a:ext uri="{FF2B5EF4-FFF2-40B4-BE49-F238E27FC236}">
                <a16:creationId xmlns:a16="http://schemas.microsoft.com/office/drawing/2014/main" id="{6503CE9C-372C-E6C0-A1ED-41655A696169}"/>
              </a:ext>
            </a:extLst>
          </p:cNvPr>
          <p:cNvSpPr>
            <a:spLocks noGrp="1"/>
          </p:cNvSpPr>
          <p:nvPr>
            <p:ph idx="1"/>
          </p:nvPr>
        </p:nvSpPr>
        <p:spPr>
          <a:xfrm>
            <a:off x="3496547" y="4105835"/>
            <a:ext cx="5105400" cy="1995420"/>
          </a:xfrm>
        </p:spPr>
        <p:txBody>
          <a:bodyPr>
            <a:normAutofit/>
          </a:bodyPr>
          <a:lstStyle/>
          <a:p>
            <a:pPr marL="0" indent="0" algn="ctr">
              <a:lnSpc>
                <a:spcPct val="100000"/>
              </a:lnSpc>
              <a:buNone/>
            </a:pPr>
            <a:r>
              <a:rPr lang="en-GB" sz="1600" dirty="0">
                <a:latin typeface="Trebuchet MS" panose="020B0603020202020204" pitchFamily="34" charset="0"/>
                <a:hlinkClick r:id="rId3"/>
              </a:rPr>
              <a:t>(22) The Cracked Pot - YouTube</a:t>
            </a:r>
            <a:endParaRPr lang="en-GB" sz="1500" dirty="0">
              <a:solidFill>
                <a:srgbClr val="FFFFFF"/>
              </a:solidFill>
              <a:latin typeface="Trebuchet MS" panose="020B0603020202020204" pitchFamily="34" charset="0"/>
            </a:endParaRPr>
          </a:p>
        </p:txBody>
      </p:sp>
    </p:spTree>
    <p:extLst>
      <p:ext uri="{BB962C8B-B14F-4D97-AF65-F5344CB8AC3E}">
        <p14:creationId xmlns:p14="http://schemas.microsoft.com/office/powerpoint/2010/main" val="342048964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descr="Growing plant">
            <a:extLst>
              <a:ext uri="{FF2B5EF4-FFF2-40B4-BE49-F238E27FC236}">
                <a16:creationId xmlns:a16="http://schemas.microsoft.com/office/drawing/2014/main" id="{5AC9A1A5-3A0B-03E5-8F0B-FD9E6C916FCD}"/>
              </a:ext>
            </a:extLst>
          </p:cNvPr>
          <p:cNvPicPr>
            <a:picLocks noChangeAspect="1"/>
          </p:cNvPicPr>
          <p:nvPr/>
        </p:nvPicPr>
        <p:blipFill>
          <a:blip r:embed="rId3">
            <a:alphaModFix amt="40000"/>
          </a:blip>
          <a:srcRect t="6624" b="8916"/>
          <a:stretch>
            <a:fillRect/>
          </a:stretch>
        </p:blipFill>
        <p:spPr>
          <a:xfrm>
            <a:off x="20" y="0"/>
            <a:ext cx="12191980" cy="6873463"/>
          </a:xfrm>
          <a:prstGeom prst="rect">
            <a:avLst/>
          </a:prstGeom>
          <a:ln w="12700">
            <a:noFill/>
          </a:ln>
        </p:spPr>
      </p:pic>
      <p:grpSp>
        <p:nvGrpSpPr>
          <p:cNvPr id="40" name="Group 39">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41" name="Straight Connector 40">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5"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46"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3" name="Content Placeholder 2">
            <a:extLst>
              <a:ext uri="{FF2B5EF4-FFF2-40B4-BE49-F238E27FC236}">
                <a16:creationId xmlns:a16="http://schemas.microsoft.com/office/drawing/2014/main" id="{062ED3E4-27B7-6DDA-C77E-B926E763B3AF}"/>
              </a:ext>
            </a:extLst>
          </p:cNvPr>
          <p:cNvSpPr>
            <a:spLocks noGrp="1"/>
          </p:cNvSpPr>
          <p:nvPr>
            <p:ph idx="1"/>
          </p:nvPr>
        </p:nvSpPr>
        <p:spPr>
          <a:xfrm>
            <a:off x="4392780" y="727589"/>
            <a:ext cx="6981952" cy="5296972"/>
          </a:xfrm>
        </p:spPr>
        <p:txBody>
          <a:bodyPr>
            <a:normAutofit fontScale="70000" lnSpcReduction="20000"/>
          </a:bodyPr>
          <a:lstStyle/>
          <a:p>
            <a:pPr marL="0" indent="0">
              <a:lnSpc>
                <a:spcPct val="100000"/>
              </a:lnSpc>
              <a:buNone/>
            </a:pPr>
            <a:r>
              <a:rPr lang="en-GB" sz="3100">
                <a:latin typeface="Trebuchet MS" panose="020B0603020202020204" pitchFamily="34" charset="0"/>
              </a:rPr>
              <a:t>Christians believe that no matter what kind of crack we have - an 'OW', a 'WOW', or a 'NOW’ - God is there with his golden glue, ready to mend us. The golden lines on our pot show that something has happened to us, but that we were beautifully mended by God's love. They make our pot even more special and unique than it was before.</a:t>
            </a:r>
          </a:p>
          <a:p>
            <a:pPr marL="0" indent="0">
              <a:lnSpc>
                <a:spcPct val="100000"/>
              </a:lnSpc>
              <a:buNone/>
            </a:pPr>
            <a:endParaRPr lang="en-GB" sz="3100">
              <a:latin typeface="Trebuchet MS" panose="020B0603020202020204" pitchFamily="34" charset="0"/>
            </a:endParaRPr>
          </a:p>
          <a:p>
            <a:pPr marL="0" indent="0">
              <a:lnSpc>
                <a:spcPct val="100000"/>
              </a:lnSpc>
              <a:buNone/>
            </a:pPr>
            <a:r>
              <a:rPr lang="en-GB" sz="3100">
                <a:solidFill>
                  <a:srgbClr val="FFFFFF"/>
                </a:solidFill>
                <a:latin typeface="Trebuchet MS" panose="020B0603020202020204" pitchFamily="34" charset="0"/>
              </a:rPr>
              <a:t>Christians believe that God's love is like a shining light inside us. When a crack appears, it's not something to hide. It's a chance for that beautiful light to shine out. It's like using golden glue to fix a broken pot. The golden lines show that something happened, but they also show how beautifully it was fixed. It reminds us that when we feel hurt, it's an opportunity to feel closer to God, who helps us shine even brighter than before.</a:t>
            </a:r>
          </a:p>
          <a:p>
            <a:pPr>
              <a:lnSpc>
                <a:spcPct val="100000"/>
              </a:lnSpc>
            </a:pPr>
            <a:endParaRPr lang="en-GB" sz="1500" dirty="0">
              <a:solidFill>
                <a:srgbClr val="FFFFFF"/>
              </a:solidFill>
            </a:endParaRPr>
          </a:p>
        </p:txBody>
      </p:sp>
      <p:pic>
        <p:nvPicPr>
          <p:cNvPr id="7" name="Picture 6">
            <a:extLst>
              <a:ext uri="{FF2B5EF4-FFF2-40B4-BE49-F238E27FC236}">
                <a16:creationId xmlns:a16="http://schemas.microsoft.com/office/drawing/2014/main" id="{639CB662-4777-DA04-9828-EF78A465AF04}"/>
              </a:ext>
            </a:extLst>
          </p:cNvPr>
          <p:cNvPicPr>
            <a:picLocks noChangeAspect="1"/>
          </p:cNvPicPr>
          <p:nvPr/>
        </p:nvPicPr>
        <p:blipFill>
          <a:blip r:embed="rId4"/>
          <a:stretch>
            <a:fillRect/>
          </a:stretch>
        </p:blipFill>
        <p:spPr>
          <a:xfrm>
            <a:off x="750459" y="2192151"/>
            <a:ext cx="3525985" cy="2634969"/>
          </a:xfrm>
          <a:prstGeom prst="rect">
            <a:avLst/>
          </a:prstGeom>
        </p:spPr>
      </p:pic>
    </p:spTree>
    <p:extLst>
      <p:ext uri="{BB962C8B-B14F-4D97-AF65-F5344CB8AC3E}">
        <p14:creationId xmlns:p14="http://schemas.microsoft.com/office/powerpoint/2010/main" val="108956717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ncient blue, brown, and yellow mosaic tiles">
            <a:extLst>
              <a:ext uri="{FF2B5EF4-FFF2-40B4-BE49-F238E27FC236}">
                <a16:creationId xmlns:a16="http://schemas.microsoft.com/office/drawing/2014/main" id="{5CC5C4B7-54E8-EBE4-A56F-837C1781429D}"/>
              </a:ext>
            </a:extLst>
          </p:cNvPr>
          <p:cNvPicPr>
            <a:picLocks noChangeAspect="1"/>
          </p:cNvPicPr>
          <p:nvPr/>
        </p:nvPicPr>
        <p:blipFill>
          <a:blip r:embed="rId2">
            <a:alphaModFix amt="40000"/>
          </a:blip>
          <a:srcRect l="225" r="1" b="1"/>
          <a:stretch>
            <a:fillRect/>
          </a:stretch>
        </p:blipFill>
        <p:spPr>
          <a:xfrm>
            <a:off x="39180" y="-7732"/>
            <a:ext cx="12191980" cy="6873463"/>
          </a:xfrm>
          <a:prstGeom prst="rect">
            <a:avLst/>
          </a:prstGeom>
          <a:ln w="12700">
            <a:noFill/>
          </a:ln>
        </p:spPr>
      </p:pic>
      <p:grpSp>
        <p:nvGrpSpPr>
          <p:cNvPr id="33" name="Group 32">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34" name="Straight Connector 33">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38"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39"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31CCCA3B-02DB-CA9D-8738-4FCD15B6F8E7}"/>
              </a:ext>
            </a:extLst>
          </p:cNvPr>
          <p:cNvSpPr>
            <a:spLocks noGrp="1"/>
          </p:cNvSpPr>
          <p:nvPr>
            <p:ph type="title"/>
          </p:nvPr>
        </p:nvSpPr>
        <p:spPr>
          <a:xfrm>
            <a:off x="4430639" y="489890"/>
            <a:ext cx="8817102" cy="914969"/>
          </a:xfrm>
        </p:spPr>
        <p:txBody>
          <a:bodyPr anchor="b">
            <a:normAutofit/>
          </a:bodyPr>
          <a:lstStyle/>
          <a:p>
            <a:r>
              <a:rPr lang="en-GB" dirty="0">
                <a:solidFill>
                  <a:srgbClr val="FFFFFF"/>
                </a:solidFill>
                <a:latin typeface="Trebuchet MS" panose="020B0603020202020204" pitchFamily="34" charset="0"/>
              </a:rPr>
              <a:t>Broken but more Beautiful</a:t>
            </a:r>
          </a:p>
        </p:txBody>
      </p:sp>
      <p:sp>
        <p:nvSpPr>
          <p:cNvPr id="3" name="Content Placeholder 2">
            <a:extLst>
              <a:ext uri="{FF2B5EF4-FFF2-40B4-BE49-F238E27FC236}">
                <a16:creationId xmlns:a16="http://schemas.microsoft.com/office/drawing/2014/main" id="{581DCABD-8BE7-52F5-5334-8DD4CBDFF0E7}"/>
              </a:ext>
            </a:extLst>
          </p:cNvPr>
          <p:cNvSpPr>
            <a:spLocks noGrp="1"/>
          </p:cNvSpPr>
          <p:nvPr>
            <p:ph idx="1"/>
          </p:nvPr>
        </p:nvSpPr>
        <p:spPr>
          <a:xfrm>
            <a:off x="3031951" y="1495848"/>
            <a:ext cx="8373461" cy="4598884"/>
          </a:xfrm>
        </p:spPr>
        <p:txBody>
          <a:bodyPr>
            <a:normAutofit lnSpcReduction="10000"/>
          </a:bodyPr>
          <a:lstStyle/>
          <a:p>
            <a:pPr marL="0" indent="0">
              <a:buNone/>
            </a:pPr>
            <a:r>
              <a:rPr lang="en-GB" dirty="0">
                <a:latin typeface="Trebuchet MS" panose="020B0603020202020204" pitchFamily="34" charset="0"/>
              </a:rPr>
              <a:t>Imagine a beautiful clay pot that gets broken. In Japan, there is a special way to fix it called Kintsugi, which means 'golden repair.' They don't just throw the broken pieces away. Instead, they carefully stick them back together with golden glue.</a:t>
            </a:r>
          </a:p>
          <a:p>
            <a:pPr marL="0" indent="0">
              <a:buNone/>
            </a:pPr>
            <a:endParaRPr lang="en-GB" dirty="0">
              <a:latin typeface="Trebuchet MS" panose="020B0603020202020204" pitchFamily="34" charset="0"/>
            </a:endParaRPr>
          </a:p>
          <a:p>
            <a:pPr marL="0" indent="0">
              <a:buNone/>
            </a:pPr>
            <a:r>
              <a:rPr lang="en-GB" dirty="0">
                <a:latin typeface="Trebuchet MS" panose="020B0603020202020204" pitchFamily="34" charset="0"/>
              </a:rPr>
              <a:t>This doesn't hide the cracks, it celebrates them! The broken places become strong, shiny, and new. The pot becomes more beautiful and more valuable because of its golden repairs.</a:t>
            </a:r>
          </a:p>
          <a:p>
            <a:pPr marL="0" indent="0">
              <a:buNone/>
            </a:pPr>
            <a:endParaRPr lang="en-GB" dirty="0">
              <a:latin typeface="Trebuchet MS" panose="020B0603020202020204" pitchFamily="34" charset="0"/>
            </a:endParaRPr>
          </a:p>
          <a:p>
            <a:pPr marL="0" indent="0">
              <a:buNone/>
            </a:pPr>
            <a:r>
              <a:rPr lang="en-GB" dirty="0">
                <a:latin typeface="Trebuchet MS" panose="020B0603020202020204" pitchFamily="34" charset="0"/>
              </a:rPr>
              <a:t>This is a beautiful way to think about our lives. When we have an 'OW' moment, a 'WOW' moment, or a quiet 'NOW' moment, God can mend the cracks in us with his loving golden glue. Our experiences, both happy and sad, add to our story and make us more unique and beautiful. God never throws us away, he always mends us with love.</a:t>
            </a:r>
          </a:p>
        </p:txBody>
      </p:sp>
      <p:pic>
        <p:nvPicPr>
          <p:cNvPr id="11" name="Picture 10">
            <a:extLst>
              <a:ext uri="{FF2B5EF4-FFF2-40B4-BE49-F238E27FC236}">
                <a16:creationId xmlns:a16="http://schemas.microsoft.com/office/drawing/2014/main" id="{C09DE743-CF33-51C4-5406-0BF73C3CDB43}"/>
              </a:ext>
            </a:extLst>
          </p:cNvPr>
          <p:cNvPicPr>
            <a:picLocks noChangeAspect="1"/>
          </p:cNvPicPr>
          <p:nvPr/>
        </p:nvPicPr>
        <p:blipFill>
          <a:blip r:embed="rId3"/>
          <a:stretch>
            <a:fillRect/>
          </a:stretch>
        </p:blipFill>
        <p:spPr>
          <a:xfrm>
            <a:off x="672209" y="2411526"/>
            <a:ext cx="2374813" cy="2331296"/>
          </a:xfrm>
          <a:prstGeom prst="rect">
            <a:avLst/>
          </a:prstGeom>
        </p:spPr>
      </p:pic>
    </p:spTree>
    <p:extLst>
      <p:ext uri="{BB962C8B-B14F-4D97-AF65-F5344CB8AC3E}">
        <p14:creationId xmlns:p14="http://schemas.microsoft.com/office/powerpoint/2010/main" val="4184933813"/>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2EBFEB9-FC5C-6A4D-8118-942D505A3D94}"/>
            </a:ext>
          </a:extLst>
        </p:cNvPr>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AE6FDE22-1F54-452D-A9BA-1BE9FDB534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E24727BA-2777-4823-88E1-1B4B619685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79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2AB0E0E5-A956-4B80-A317-E670B96CB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7" name="Group 36">
            <a:extLst>
              <a:ext uri="{FF2B5EF4-FFF2-40B4-BE49-F238E27FC236}">
                <a16:creationId xmlns:a16="http://schemas.microsoft.com/office/drawing/2014/main" id="{68142369-1172-4897-98AF-7E16842C4A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38" name="Straight Connector 37">
              <a:extLst>
                <a:ext uri="{FF2B5EF4-FFF2-40B4-BE49-F238E27FC236}">
                  <a16:creationId xmlns:a16="http://schemas.microsoft.com/office/drawing/2014/main" id="{6B4EC643-469D-49F7-B2C7-FA3DA6FFAC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3C04565-7FC8-416F-9C08-F430D337F81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2BD8DCF-6634-460D-AA2E-1357451FBA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EAC9175-245B-4886-A4F2-EEA53C13F54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42" name="Graphic 33">
              <a:extLst>
                <a:ext uri="{FF2B5EF4-FFF2-40B4-BE49-F238E27FC236}">
                  <a16:creationId xmlns:a16="http://schemas.microsoft.com/office/drawing/2014/main" id="{BC567658-11B8-4D35-89AE-B73534669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43" name="Graphic 33">
              <a:extLst>
                <a:ext uri="{FF2B5EF4-FFF2-40B4-BE49-F238E27FC236}">
                  <a16:creationId xmlns:a16="http://schemas.microsoft.com/office/drawing/2014/main" id="{B2AAA79A-1602-4193-8170-9C436D9CED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D634BC37-224B-9E77-AE22-340480DC41A2}"/>
              </a:ext>
            </a:extLst>
          </p:cNvPr>
          <p:cNvSpPr>
            <a:spLocks noGrp="1"/>
          </p:cNvSpPr>
          <p:nvPr>
            <p:ph type="title"/>
          </p:nvPr>
        </p:nvSpPr>
        <p:spPr>
          <a:xfrm>
            <a:off x="629291" y="876303"/>
            <a:ext cx="9029059" cy="2978517"/>
          </a:xfrm>
        </p:spPr>
        <p:txBody>
          <a:bodyPr anchor="b">
            <a:normAutofit/>
          </a:bodyPr>
          <a:lstStyle/>
          <a:p>
            <a:r>
              <a:rPr lang="en-GB" dirty="0">
                <a:solidFill>
                  <a:srgbClr val="FFFFFF"/>
                </a:solidFill>
                <a:latin typeface="Trebuchet MS" panose="020B0603020202020204" pitchFamily="34" charset="0"/>
              </a:rPr>
              <a:t>Kintsugi</a:t>
            </a:r>
          </a:p>
        </p:txBody>
      </p:sp>
      <p:pic>
        <p:nvPicPr>
          <p:cNvPr id="4" name="Picture 2" descr="The Art and Philosophy of Kintsugi: Embracing Imperfection — All Things Clay">
            <a:extLst>
              <a:ext uri="{FF2B5EF4-FFF2-40B4-BE49-F238E27FC236}">
                <a16:creationId xmlns:a16="http://schemas.microsoft.com/office/drawing/2014/main" id="{C6BB35A3-12BA-02E1-5CFF-B47C14D499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097" y="3814283"/>
            <a:ext cx="4257309" cy="238756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intsugi Art Examples | Japanese Method of Pottery Repaired With Gold">
            <a:extLst>
              <a:ext uri="{FF2B5EF4-FFF2-40B4-BE49-F238E27FC236}">
                <a16:creationId xmlns:a16="http://schemas.microsoft.com/office/drawing/2014/main" id="{614B04BA-4EFE-A09A-51B3-93F90772841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2816" y="655740"/>
            <a:ext cx="3310730" cy="269272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Kintsugi: A Japanese Philosophy for a Better World – The Kintsugi Labo JAPAN">
            <a:extLst>
              <a:ext uri="{FF2B5EF4-FFF2-40B4-BE49-F238E27FC236}">
                <a16:creationId xmlns:a16="http://schemas.microsoft.com/office/drawing/2014/main" id="{96E1EDA4-9807-5225-E3B2-A778B99DE86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2047" t="15090" r="16083" b="6960"/>
          <a:stretch/>
        </p:blipFill>
        <p:spPr bwMode="auto">
          <a:xfrm>
            <a:off x="8090045" y="3719435"/>
            <a:ext cx="3403501" cy="246013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Kintsugi: The Art of Repair — Stephanie F. Ycaza">
            <a:extLst>
              <a:ext uri="{FF2B5EF4-FFF2-40B4-BE49-F238E27FC236}">
                <a16:creationId xmlns:a16="http://schemas.microsoft.com/office/drawing/2014/main" id="{C00839FC-DFB3-4250-7D40-F0FEE4EBA8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30233" y="831683"/>
            <a:ext cx="3183421" cy="238756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Kintsugi Art Examples Gallery | Lakeside Pottery Studio">
            <a:extLst>
              <a:ext uri="{FF2B5EF4-FFF2-40B4-BE49-F238E27FC236}">
                <a16:creationId xmlns:a16="http://schemas.microsoft.com/office/drawing/2014/main" id="{0611A35F-3A9B-E843-55FD-11BE203E62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2163" y="719881"/>
            <a:ext cx="1754125" cy="2999554"/>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The Art of Kintsugi: Embracing Imperfection and Repair in Pottery">
            <a:extLst>
              <a:ext uri="{FF2B5EF4-FFF2-40B4-BE49-F238E27FC236}">
                <a16:creationId xmlns:a16="http://schemas.microsoft.com/office/drawing/2014/main" id="{67942926-D538-E5B0-959B-DEB761F2B139}"/>
              </a:ext>
            </a:extLst>
          </p:cNvPr>
          <p:cNvPicPr>
            <a:picLocks noChangeAspect="1"/>
          </p:cNvPicPr>
          <p:nvPr/>
        </p:nvPicPr>
        <p:blipFill rotWithShape="1">
          <a:blip r:embed="rId7">
            <a:extLst>
              <a:ext uri="{28A0092B-C50C-407E-A947-70E740481C1C}">
                <a14:useLocalDpi xmlns:a14="http://schemas.microsoft.com/office/drawing/2010/main" val="0"/>
              </a:ext>
            </a:extLst>
          </a:blip>
          <a:srcRect l="16220" t="12098" r="4542" b="8132"/>
          <a:stretch/>
        </p:blipFill>
        <p:spPr bwMode="auto">
          <a:xfrm>
            <a:off x="698069" y="719881"/>
            <a:ext cx="2371345" cy="2387565"/>
          </a:xfrm>
          <a:prstGeom prst="rect">
            <a:avLst/>
          </a:prstGeom>
          <a:noFill/>
          <a:ln>
            <a:noFill/>
          </a:ln>
          <a:extLst>
            <a:ext uri="{53640926-AAD7-44D8-BBD7-CCE9431645EC}">
              <a14:shadowObscured xmlns:a14="http://schemas.microsoft.com/office/drawing/2010/main"/>
            </a:ext>
          </a:extLst>
        </p:spPr>
      </p:pic>
      <p:pic>
        <p:nvPicPr>
          <p:cNvPr id="2056" name="Picture 8" descr="How to Use Kintsugi to Repair a Broken Dish - Jamestown Distributors">
            <a:extLst>
              <a:ext uri="{FF2B5EF4-FFF2-40B4-BE49-F238E27FC236}">
                <a16:creationId xmlns:a16="http://schemas.microsoft.com/office/drawing/2014/main" id="{CEB54CC7-A7C4-E512-E98B-9CA91263D340}"/>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2839" r="12968"/>
          <a:stretch/>
        </p:blipFill>
        <p:spPr bwMode="auto">
          <a:xfrm>
            <a:off x="5143078" y="3375671"/>
            <a:ext cx="2757729" cy="2787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7584243"/>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 name="Group 11">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13" name="Straight Connector 12">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7"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18"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20" name="Rectangle 19">
            <a:extLst>
              <a:ext uri="{FF2B5EF4-FFF2-40B4-BE49-F238E27FC236}">
                <a16:creationId xmlns:a16="http://schemas.microsoft.com/office/drawing/2014/main" id="{A38827F1-3359-44F6-9009-43AE2B17F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17AFAD67-5350-4773-886F-D6DD7E66D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racks on the earth">
            <a:extLst>
              <a:ext uri="{FF2B5EF4-FFF2-40B4-BE49-F238E27FC236}">
                <a16:creationId xmlns:a16="http://schemas.microsoft.com/office/drawing/2014/main" id="{D3CD29D2-5471-B6BF-7E00-6703B119A429}"/>
              </a:ext>
            </a:extLst>
          </p:cNvPr>
          <p:cNvPicPr>
            <a:picLocks noChangeAspect="1"/>
          </p:cNvPicPr>
          <p:nvPr/>
        </p:nvPicPr>
        <p:blipFill>
          <a:blip r:embed="rId3">
            <a:alphaModFix amt="40000"/>
          </a:blip>
          <a:srcRect r="-2" b="4427"/>
          <a:stretch>
            <a:fillRect/>
          </a:stretch>
        </p:blipFill>
        <p:spPr>
          <a:xfrm>
            <a:off x="20" y="-1"/>
            <a:ext cx="12189789" cy="6873457"/>
          </a:xfrm>
          <a:prstGeom prst="rect">
            <a:avLst/>
          </a:prstGeom>
          <a:ln w="12700">
            <a:noFill/>
          </a:ln>
        </p:spPr>
      </p:pic>
      <p:grpSp>
        <p:nvGrpSpPr>
          <p:cNvPr id="24" name="Group 23">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25" name="Straight Connector 24">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9"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30"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FF26F62B-A821-E080-ED36-BEE0627310F7}"/>
              </a:ext>
            </a:extLst>
          </p:cNvPr>
          <p:cNvSpPr>
            <a:spLocks noGrp="1"/>
          </p:cNvSpPr>
          <p:nvPr>
            <p:ph type="title"/>
          </p:nvPr>
        </p:nvSpPr>
        <p:spPr>
          <a:xfrm>
            <a:off x="1033052" y="1055966"/>
            <a:ext cx="10269396" cy="2561441"/>
          </a:xfrm>
        </p:spPr>
        <p:txBody>
          <a:bodyPr vert="horz" lIns="91440" tIns="45720" rIns="91440" bIns="45720" rtlCol="0" anchor="t">
            <a:normAutofit fontScale="90000"/>
          </a:bodyPr>
          <a:lstStyle/>
          <a:p>
            <a:r>
              <a:rPr lang="en-GB" sz="5300" dirty="0">
                <a:latin typeface="Trebuchet MS" panose="020B0603020202020204" pitchFamily="34" charset="0"/>
              </a:rPr>
              <a:t>Be Kind to Every Pot</a:t>
            </a:r>
            <a:br>
              <a:rPr lang="en-GB" dirty="0"/>
            </a:br>
            <a:br>
              <a:rPr lang="en-GB" dirty="0"/>
            </a:br>
            <a:r>
              <a:rPr lang="en-GB" dirty="0">
                <a:latin typeface="Trebuchet MS" panose="020B0603020202020204" pitchFamily="34" charset="0"/>
              </a:rPr>
              <a:t>Just like us, everyone has their own golden cracks.</a:t>
            </a:r>
            <a:br>
              <a:rPr lang="en-GB" dirty="0">
                <a:latin typeface="Trebuchet MS" panose="020B0603020202020204" pitchFamily="34" charset="0"/>
              </a:rPr>
            </a:br>
            <a:r>
              <a:rPr lang="en-GB" dirty="0">
                <a:latin typeface="Trebuchet MS" panose="020B0603020202020204" pitchFamily="34" charset="0"/>
              </a:rPr>
              <a:t>Be kind to everyone, because you never know what their story is.</a:t>
            </a:r>
            <a:br>
              <a:rPr lang="en-GB" dirty="0">
                <a:latin typeface="Trebuchet MS" panose="020B0603020202020204" pitchFamily="34" charset="0"/>
              </a:rPr>
            </a:br>
            <a:r>
              <a:rPr lang="en-GB" dirty="0">
                <a:latin typeface="Trebuchet MS" panose="020B0603020202020204" pitchFamily="34" charset="0"/>
              </a:rPr>
              <a:t>Remember that everyone is made beautiful and special by God.</a:t>
            </a:r>
          </a:p>
        </p:txBody>
      </p:sp>
      <p:pic>
        <p:nvPicPr>
          <p:cNvPr id="7" name="Picture 6">
            <a:extLst>
              <a:ext uri="{FF2B5EF4-FFF2-40B4-BE49-F238E27FC236}">
                <a16:creationId xmlns:a16="http://schemas.microsoft.com/office/drawing/2014/main" id="{6E28E427-452D-4A1A-62C3-752CFD759AB5}"/>
              </a:ext>
            </a:extLst>
          </p:cNvPr>
          <p:cNvPicPr>
            <a:picLocks noChangeAspect="1"/>
          </p:cNvPicPr>
          <p:nvPr/>
        </p:nvPicPr>
        <p:blipFill>
          <a:blip r:embed="rId4"/>
          <a:stretch>
            <a:fillRect/>
          </a:stretch>
        </p:blipFill>
        <p:spPr>
          <a:xfrm>
            <a:off x="7914412" y="596748"/>
            <a:ext cx="2143164" cy="1770440"/>
          </a:xfrm>
          <a:prstGeom prst="rect">
            <a:avLst/>
          </a:prstGeom>
        </p:spPr>
      </p:pic>
    </p:spTree>
    <p:extLst>
      <p:ext uri="{BB962C8B-B14F-4D97-AF65-F5344CB8AC3E}">
        <p14:creationId xmlns:p14="http://schemas.microsoft.com/office/powerpoint/2010/main" val="3126729732"/>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5D93ACE-12B7-BC60-1C4A-DB500F3FAE87}"/>
            </a:ext>
          </a:extLst>
        </p:cNvPr>
        <p:cNvGrpSpPr/>
        <p:nvPr/>
      </p:nvGrpSpPr>
      <p:grpSpPr>
        <a:xfrm>
          <a:off x="0" y="0"/>
          <a:ext cx="0" cy="0"/>
          <a:chOff x="0" y="0"/>
          <a:chExt cx="0" cy="0"/>
        </a:xfrm>
      </p:grpSpPr>
      <p:sp>
        <p:nvSpPr>
          <p:cNvPr id="61" name="Rectangle 60">
            <a:extLst>
              <a:ext uri="{FF2B5EF4-FFF2-40B4-BE49-F238E27FC236}">
                <a16:creationId xmlns:a16="http://schemas.microsoft.com/office/drawing/2014/main" id="{2293296F-4C3A-4530-98F5-F83646ACE9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89" y="0"/>
            <a:ext cx="12192000" cy="6857997"/>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3" name="Group 62">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 y="-1"/>
            <a:ext cx="12192000" cy="6857996"/>
            <a:chOff x="572" y="-1"/>
            <a:chExt cx="12192000" cy="6857996"/>
          </a:xfrm>
        </p:grpSpPr>
        <p:cxnSp>
          <p:nvCxnSpPr>
            <p:cNvPr id="64" name="Straight Connector 63">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68"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sp>
          <p:nvSpPr>
            <p:cNvPr id="69"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p>
              <a:endParaRPr lang="en-US" dirty="0"/>
            </a:p>
          </p:txBody>
        </p:sp>
      </p:grpSp>
      <p:sp useBgFill="1">
        <p:nvSpPr>
          <p:cNvPr id="71" name="Rectangle 70">
            <a:extLst>
              <a:ext uri="{FF2B5EF4-FFF2-40B4-BE49-F238E27FC236}">
                <a16:creationId xmlns:a16="http://schemas.microsoft.com/office/drawing/2014/main" id="{A38827F1-3359-44F6-9009-43AE2B17FE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
            <a:ext cx="12192001"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17AFAD67-5350-4773-886F-D6DD7E66D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73465"/>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racks on the earth">
            <a:extLst>
              <a:ext uri="{FF2B5EF4-FFF2-40B4-BE49-F238E27FC236}">
                <a16:creationId xmlns:a16="http://schemas.microsoft.com/office/drawing/2014/main" id="{2CD1E53E-7B37-BAFB-69C6-CA3A6D39B1CE}"/>
              </a:ext>
            </a:extLst>
          </p:cNvPr>
          <p:cNvPicPr>
            <a:picLocks noChangeAspect="1"/>
          </p:cNvPicPr>
          <p:nvPr/>
        </p:nvPicPr>
        <p:blipFill>
          <a:blip r:embed="rId2">
            <a:alphaModFix amt="40000"/>
          </a:blip>
          <a:srcRect r="-2" b="4427"/>
          <a:stretch>
            <a:fillRect/>
          </a:stretch>
        </p:blipFill>
        <p:spPr>
          <a:xfrm>
            <a:off x="20" y="-1"/>
            <a:ext cx="12189789" cy="6873457"/>
          </a:xfrm>
          <a:prstGeom prst="rect">
            <a:avLst/>
          </a:prstGeom>
          <a:ln w="12700">
            <a:noFill/>
          </a:ln>
        </p:spPr>
      </p:pic>
      <p:grpSp>
        <p:nvGrpSpPr>
          <p:cNvPr id="75" name="Group 74">
            <a:extLst>
              <a:ext uri="{FF2B5EF4-FFF2-40B4-BE49-F238E27FC236}">
                <a16:creationId xmlns:a16="http://schemas.microsoft.com/office/drawing/2014/main" id="{3914D2BD-3C47-433D-81FE-DC6C39595F0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
            <a:ext cx="12192000" cy="6857996"/>
            <a:chOff x="572" y="-1"/>
            <a:chExt cx="12192000" cy="6857996"/>
          </a:xfrm>
        </p:grpSpPr>
        <p:cxnSp>
          <p:nvCxnSpPr>
            <p:cNvPr id="76" name="Straight Connector 75">
              <a:extLst>
                <a:ext uri="{FF2B5EF4-FFF2-40B4-BE49-F238E27FC236}">
                  <a16:creationId xmlns:a16="http://schemas.microsoft.com/office/drawing/2014/main" id="{D3DD55E4-EA4F-4874-8B5B-6E0EAF4BBFC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7" y="6276706"/>
              <a:ext cx="12189811"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32950BAF-7673-4138-AEA2-DE7D368CC3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72" y="580876"/>
              <a:ext cx="12192000"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a16="http://schemas.microsoft.com/office/drawing/2014/main" id="{6BE3E2B5-EA1C-415A-941A-843C7EA148E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8134324"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087FA3A6-E398-4576-B6B8-3328028D84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rot="16200000">
              <a:off x="-2794261" y="3428956"/>
              <a:ext cx="6857912" cy="0"/>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80" name="Graphic 33">
              <a:extLst>
                <a:ext uri="{FF2B5EF4-FFF2-40B4-BE49-F238E27FC236}">
                  <a16:creationId xmlns:a16="http://schemas.microsoft.com/office/drawing/2014/main" id="{EFB597D7-65E0-476A-B9EB-3AA6ED338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77016" y="-1"/>
              <a:ext cx="3637968" cy="580875"/>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sp>
          <p:nvSpPr>
            <p:cNvPr id="81" name="Graphic 33">
              <a:extLst>
                <a:ext uri="{FF2B5EF4-FFF2-40B4-BE49-F238E27FC236}">
                  <a16:creationId xmlns:a16="http://schemas.microsoft.com/office/drawing/2014/main" id="{11AA060A-BE0E-4687-8F9E-0E2955D979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4305089" y="6276705"/>
              <a:ext cx="3581824" cy="581290"/>
            </a:xfrm>
            <a:custGeom>
              <a:avLst/>
              <a:gdLst>
                <a:gd name="connsiteX0" fmla="*/ 0 w 2679858"/>
                <a:gd name="connsiteY0" fmla="*/ 4953 h 434911"/>
                <a:gd name="connsiteX1" fmla="*/ 1336548 w 2679858"/>
                <a:gd name="connsiteY1" fmla="*/ 434912 h 434911"/>
                <a:gd name="connsiteX2" fmla="*/ 2679859 w 2679858"/>
                <a:gd name="connsiteY2" fmla="*/ 0 h 434911"/>
              </a:gdLst>
              <a:ahLst/>
              <a:cxnLst>
                <a:cxn ang="0">
                  <a:pos x="connsiteX0" y="connsiteY0"/>
                </a:cxn>
                <a:cxn ang="0">
                  <a:pos x="connsiteX1" y="connsiteY1"/>
                </a:cxn>
                <a:cxn ang="0">
                  <a:pos x="connsiteX2" y="connsiteY2"/>
                </a:cxn>
              </a:cxnLst>
              <a:rect l="l" t="t" r="r" b="b"/>
              <a:pathLst>
                <a:path w="2679858" h="434911">
                  <a:moveTo>
                    <a:pt x="0" y="4953"/>
                  </a:moveTo>
                  <a:cubicBezTo>
                    <a:pt x="370427" y="274606"/>
                    <a:pt x="833723" y="434912"/>
                    <a:pt x="1336548" y="434912"/>
                  </a:cubicBezTo>
                  <a:cubicBezTo>
                    <a:pt x="1842326" y="434912"/>
                    <a:pt x="2308289" y="272701"/>
                    <a:pt x="2679859" y="0"/>
                  </a:cubicBezTo>
                </a:path>
              </a:pathLst>
            </a:custGeom>
            <a:noFill/>
            <a:ln w="12700" cap="flat">
              <a:solidFill>
                <a:schemeClr val="accent4"/>
              </a:solidFill>
              <a:prstDash val="solid"/>
              <a:miter/>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2" name="Title 1">
            <a:extLst>
              <a:ext uri="{FF2B5EF4-FFF2-40B4-BE49-F238E27FC236}">
                <a16:creationId xmlns:a16="http://schemas.microsoft.com/office/drawing/2014/main" id="{F0564468-9089-2F80-1686-65C53CAFE7C9}"/>
              </a:ext>
            </a:extLst>
          </p:cNvPr>
          <p:cNvSpPr>
            <a:spLocks noGrp="1"/>
          </p:cNvSpPr>
          <p:nvPr>
            <p:ph type="title"/>
          </p:nvPr>
        </p:nvSpPr>
        <p:spPr>
          <a:xfrm>
            <a:off x="783786" y="904353"/>
            <a:ext cx="10560784" cy="5194989"/>
          </a:xfrm>
        </p:spPr>
        <p:txBody>
          <a:bodyPr vert="horz" lIns="91440" tIns="45720" rIns="91440" bIns="45720" rtlCol="0" anchor="t">
            <a:normAutofit fontScale="90000"/>
          </a:bodyPr>
          <a:lstStyle/>
          <a:p>
            <a:pPr>
              <a:lnSpc>
                <a:spcPct val="90000"/>
              </a:lnSpc>
            </a:pPr>
            <a:r>
              <a:rPr lang="en-US" sz="2200" dirty="0">
                <a:solidFill>
                  <a:srgbClr val="FFFFFF"/>
                </a:solidFill>
                <a:latin typeface="Trebuchet MS" panose="020B0603020202020204" pitchFamily="34" charset="0"/>
              </a:rPr>
              <a:t>Let's take a moment now to think about what we've heard today.  I invite you all to join me in prayer or have a quiet reflective moment.</a:t>
            </a:r>
            <a:br>
              <a:rPr lang="en-US" sz="2200" dirty="0">
                <a:solidFill>
                  <a:srgbClr val="FFFFFF"/>
                </a:solidFill>
                <a:latin typeface="Trebuchet MS" panose="020B0603020202020204" pitchFamily="34" charset="0"/>
              </a:rPr>
            </a:br>
            <a:br>
              <a:rPr lang="en-US" sz="1300" dirty="0">
                <a:solidFill>
                  <a:srgbClr val="FFFFFF"/>
                </a:solidFill>
                <a:latin typeface="Trebuchet MS" panose="020B0603020202020204" pitchFamily="34" charset="0"/>
              </a:rPr>
            </a:br>
            <a:br>
              <a:rPr lang="en-US" sz="1300" dirty="0">
                <a:solidFill>
                  <a:srgbClr val="FFFFFF"/>
                </a:solidFill>
                <a:latin typeface="Trebuchet MS" panose="020B0603020202020204" pitchFamily="34" charset="0"/>
              </a:rPr>
            </a:br>
            <a:br>
              <a:rPr lang="en-US" sz="1300" dirty="0">
                <a:solidFill>
                  <a:srgbClr val="FFFFFF"/>
                </a:solidFill>
                <a:latin typeface="Trebuchet MS" panose="020B0603020202020204" pitchFamily="34" charset="0"/>
              </a:rPr>
            </a:br>
            <a:br>
              <a:rPr lang="en-US" sz="13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Dear God, our loving potter,</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Thank you for making each of us unique and special.</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Thank you for the golden glue of your love,</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which mends our 'OW' moments,</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shines brightly in our 'WOW' moments,</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and fills us with peace in our quiet 'NOW' moments.</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Help us to remember that our story, and every golden crack, makes us beautifully whole.</a:t>
            </a:r>
            <a:br>
              <a:rPr lang="en-US" sz="3200" dirty="0">
                <a:solidFill>
                  <a:srgbClr val="FFFFFF"/>
                </a:solidFill>
                <a:latin typeface="Trebuchet MS" panose="020B0603020202020204" pitchFamily="34" charset="0"/>
              </a:rPr>
            </a:br>
            <a:r>
              <a:rPr lang="en-US" sz="3200" dirty="0">
                <a:solidFill>
                  <a:srgbClr val="FFFFFF"/>
                </a:solidFill>
                <a:latin typeface="Trebuchet MS" panose="020B0603020202020204" pitchFamily="34" charset="0"/>
              </a:rPr>
              <a:t>Amen</a:t>
            </a:r>
            <a:endParaRPr lang="en-US" sz="1300" dirty="0">
              <a:solidFill>
                <a:srgbClr val="FFFFFF"/>
              </a:solidFill>
              <a:latin typeface="Trebuchet MS" panose="020B0603020202020204" pitchFamily="34" charset="0"/>
            </a:endParaRPr>
          </a:p>
        </p:txBody>
      </p:sp>
    </p:spTree>
    <p:extLst>
      <p:ext uri="{BB962C8B-B14F-4D97-AF65-F5344CB8AC3E}">
        <p14:creationId xmlns:p14="http://schemas.microsoft.com/office/powerpoint/2010/main" val="1241583758"/>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ArchVTI">
  <a:themeElements>
    <a:clrScheme name="Custom 42">
      <a:dk1>
        <a:sysClr val="windowText" lastClr="000000"/>
      </a:dk1>
      <a:lt1>
        <a:sysClr val="window" lastClr="FFFFFF"/>
      </a:lt1>
      <a:dk2>
        <a:srgbClr val="642626"/>
      </a:dk2>
      <a:lt2>
        <a:srgbClr val="F3F0E9"/>
      </a:lt2>
      <a:accent1>
        <a:srgbClr val="556D6F"/>
      </a:accent1>
      <a:accent2>
        <a:srgbClr val="C05050"/>
      </a:accent2>
      <a:accent3>
        <a:srgbClr val="BF873A"/>
      </a:accent3>
      <a:accent4>
        <a:srgbClr val="D8897E"/>
      </a:accent4>
      <a:accent5>
        <a:srgbClr val="A4976B"/>
      </a:accent5>
      <a:accent6>
        <a:srgbClr val="D49D8C"/>
      </a:accent6>
      <a:hlink>
        <a:srgbClr val="D13D6E"/>
      </a:hlink>
      <a:folHlink>
        <a:srgbClr val="6C9D92"/>
      </a:folHlink>
    </a:clrScheme>
    <a:fontScheme name="Custom 16">
      <a:majorFont>
        <a:latin typeface="Footlight MT Ligh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rchVTI" id="{23FE938F-4DF0-4C94-8546-C2AC6D26660D}" vid="{62E62DA1-385F-4EE3-8841-58A87FAE206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TM03457485[[fn=Mesh]]</Template>
  <TotalTime>521</TotalTime>
  <Words>1025</Words>
  <Application>Microsoft Office PowerPoint</Application>
  <PresentationFormat>Widescreen</PresentationFormat>
  <Paragraphs>40</Paragraphs>
  <Slides>11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Aptos</vt:lpstr>
      <vt:lpstr>Arial</vt:lpstr>
      <vt:lpstr>Avenir Next LT Pro</vt:lpstr>
      <vt:lpstr>Footlight MT Light</vt:lpstr>
      <vt:lpstr>Trebuchet MS</vt:lpstr>
      <vt:lpstr>ArchVTI</vt:lpstr>
      <vt:lpstr>Spirituality Assembly</vt:lpstr>
      <vt:lpstr>What is spirituality?</vt:lpstr>
      <vt:lpstr>We are all unique and special</vt:lpstr>
      <vt:lpstr>PowerPoint Presentation</vt:lpstr>
      <vt:lpstr>Ows, Wows and Nows</vt:lpstr>
      <vt:lpstr>The Cracked Pot</vt:lpstr>
      <vt:lpstr>PowerPoint Presentation</vt:lpstr>
      <vt:lpstr>Broken but more Beautiful</vt:lpstr>
      <vt:lpstr>Kintsugi</vt:lpstr>
      <vt:lpstr>Be Kind to Every Pot  Just like us, everyone has their own golden cracks. Be kind to everyone, because you never know what their story is. Remember that everyone is made beautiful and special by God.</vt:lpstr>
      <vt:lpstr>Let's take a moment now to think about what we've heard today.  I invite you all to join me in prayer or have a quiet reflective moment.     Dear God, our loving potter, Thank you for making each of us unique and special. Thank you for the golden glue of your love, which mends our 'OW' moments, shines brightly in our 'WOW' moments, and fills us with peace in our quiet 'NOW' moments. Help us to remember that our story, and every golden crack, makes us beautifully whole. Amen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Donna East</dc:creator>
  <cp:lastModifiedBy>Donna East - Green Leek</cp:lastModifiedBy>
  <cp:revision>2</cp:revision>
  <dcterms:created xsi:type="dcterms:W3CDTF">2025-02-05T12:33:40Z</dcterms:created>
  <dcterms:modified xsi:type="dcterms:W3CDTF">2025-09-13T14:17:29Z</dcterms:modified>
</cp:coreProperties>
</file>