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63F401D-456D-4D28-8F76-BB6ACDD8B100}" v="13" dt="2025-09-13T11:40:14.42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onna East - Green Leek" userId="bcbf63b7-9059-4201-b039-b811759ca8a4" providerId="ADAL" clId="{6406A493-259C-4C23-9508-A42C1EA17304}"/>
    <pc:docChg chg="undo custSel addSld delSld modSld sldOrd">
      <pc:chgData name="Donna East - Green Leek" userId="bcbf63b7-9059-4201-b039-b811759ca8a4" providerId="ADAL" clId="{6406A493-259C-4C23-9508-A42C1EA17304}" dt="2025-09-13T11:33:51.206" v="30" actId="47"/>
      <pc:docMkLst>
        <pc:docMk/>
      </pc:docMkLst>
      <pc:sldChg chg="del">
        <pc:chgData name="Donna East - Green Leek" userId="bcbf63b7-9059-4201-b039-b811759ca8a4" providerId="ADAL" clId="{6406A493-259C-4C23-9508-A42C1EA17304}" dt="2025-09-13T11:29:22.412" v="1" actId="47"/>
        <pc:sldMkLst>
          <pc:docMk/>
          <pc:sldMk cId="3999468343" sldId="256"/>
        </pc:sldMkLst>
      </pc:sldChg>
      <pc:sldChg chg="addSp modSp new">
        <pc:chgData name="Donna East - Green Leek" userId="bcbf63b7-9059-4201-b039-b811759ca8a4" providerId="ADAL" clId="{6406A493-259C-4C23-9508-A42C1EA17304}" dt="2025-09-13T11:32:05.858" v="23"/>
        <pc:sldMkLst>
          <pc:docMk/>
          <pc:sldMk cId="1676680814" sldId="257"/>
        </pc:sldMkLst>
        <pc:spChg chg="add mod">
          <ac:chgData name="Donna East - Green Leek" userId="bcbf63b7-9059-4201-b039-b811759ca8a4" providerId="ADAL" clId="{6406A493-259C-4C23-9508-A42C1EA17304}" dt="2025-09-13T11:32:05.858" v="23"/>
          <ac:spMkLst>
            <pc:docMk/>
            <pc:sldMk cId="1676680814" sldId="257"/>
            <ac:spMk id="2" creationId="{C595000B-6E28-836F-1F3D-0F86DC0A3034}"/>
          </ac:spMkLst>
        </pc:spChg>
        <pc:spChg chg="add mod">
          <ac:chgData name="Donna East - Green Leek" userId="bcbf63b7-9059-4201-b039-b811759ca8a4" providerId="ADAL" clId="{6406A493-259C-4C23-9508-A42C1EA17304}" dt="2025-09-13T11:32:05.858" v="23"/>
          <ac:spMkLst>
            <pc:docMk/>
            <pc:sldMk cId="1676680814" sldId="257"/>
            <ac:spMk id="3" creationId="{48B73E46-A62F-244D-72F3-19B09B1EFA6B}"/>
          </ac:spMkLst>
        </pc:spChg>
        <pc:picChg chg="add mod">
          <ac:chgData name="Donna East - Green Leek" userId="bcbf63b7-9059-4201-b039-b811759ca8a4" providerId="ADAL" clId="{6406A493-259C-4C23-9508-A42C1EA17304}" dt="2025-09-13T11:32:05.858" v="23"/>
          <ac:picMkLst>
            <pc:docMk/>
            <pc:sldMk cId="1676680814" sldId="257"/>
            <ac:picMk id="4" creationId="{6C234FC9-19BA-4D59-4F0C-F19B7378856D}"/>
          </ac:picMkLst>
        </pc:picChg>
        <pc:picChg chg="add mod">
          <ac:chgData name="Donna East - Green Leek" userId="bcbf63b7-9059-4201-b039-b811759ca8a4" providerId="ADAL" clId="{6406A493-259C-4C23-9508-A42C1EA17304}" dt="2025-09-13T11:32:05.858" v="23"/>
          <ac:picMkLst>
            <pc:docMk/>
            <pc:sldMk cId="1676680814" sldId="257"/>
            <ac:picMk id="5" creationId="{5C0B41AB-DC22-296F-3FEA-EFF3B819E4F5}"/>
          </ac:picMkLst>
        </pc:picChg>
        <pc:picChg chg="add mod">
          <ac:chgData name="Donna East - Green Leek" userId="bcbf63b7-9059-4201-b039-b811759ca8a4" providerId="ADAL" clId="{6406A493-259C-4C23-9508-A42C1EA17304}" dt="2025-09-13T11:32:05.858" v="23"/>
          <ac:picMkLst>
            <pc:docMk/>
            <pc:sldMk cId="1676680814" sldId="257"/>
            <ac:picMk id="6" creationId="{E6126F8F-466C-8601-DD1B-A024F952968E}"/>
          </ac:picMkLst>
        </pc:picChg>
      </pc:sldChg>
      <pc:sldChg chg="addSp modSp add">
        <pc:chgData name="Donna East - Green Leek" userId="bcbf63b7-9059-4201-b039-b811759ca8a4" providerId="ADAL" clId="{6406A493-259C-4C23-9508-A42C1EA17304}" dt="2025-09-13T11:32:23.914" v="24"/>
        <pc:sldMkLst>
          <pc:docMk/>
          <pc:sldMk cId="478940794" sldId="258"/>
        </pc:sldMkLst>
        <pc:spChg chg="add mod">
          <ac:chgData name="Donna East - Green Leek" userId="bcbf63b7-9059-4201-b039-b811759ca8a4" providerId="ADAL" clId="{6406A493-259C-4C23-9508-A42C1EA17304}" dt="2025-09-13T11:32:23.914" v="24"/>
          <ac:spMkLst>
            <pc:docMk/>
            <pc:sldMk cId="478940794" sldId="258"/>
            <ac:spMk id="2" creationId="{58B373DE-174F-3419-D58F-F0FD6BA917EC}"/>
          </ac:spMkLst>
        </pc:spChg>
        <pc:spChg chg="add mod">
          <ac:chgData name="Donna East - Green Leek" userId="bcbf63b7-9059-4201-b039-b811759ca8a4" providerId="ADAL" clId="{6406A493-259C-4C23-9508-A42C1EA17304}" dt="2025-09-13T11:32:23.914" v="24"/>
          <ac:spMkLst>
            <pc:docMk/>
            <pc:sldMk cId="478940794" sldId="258"/>
            <ac:spMk id="4" creationId="{0453A377-5BE2-B9A4-AF7C-0D49391AB00A}"/>
          </ac:spMkLst>
        </pc:spChg>
        <pc:spChg chg="add mod">
          <ac:chgData name="Donna East - Green Leek" userId="bcbf63b7-9059-4201-b039-b811759ca8a4" providerId="ADAL" clId="{6406A493-259C-4C23-9508-A42C1EA17304}" dt="2025-09-13T11:32:23.914" v="24"/>
          <ac:spMkLst>
            <pc:docMk/>
            <pc:sldMk cId="478940794" sldId="258"/>
            <ac:spMk id="6" creationId="{1B6C85A5-1D05-12F2-F461-AD7150857955}"/>
          </ac:spMkLst>
        </pc:spChg>
        <pc:picChg chg="add mod">
          <ac:chgData name="Donna East - Green Leek" userId="bcbf63b7-9059-4201-b039-b811759ca8a4" providerId="ADAL" clId="{6406A493-259C-4C23-9508-A42C1EA17304}" dt="2025-09-13T11:32:23.914" v="24"/>
          <ac:picMkLst>
            <pc:docMk/>
            <pc:sldMk cId="478940794" sldId="258"/>
            <ac:picMk id="3" creationId="{D43625B6-DBF2-69F6-0072-F80FE3D6931D}"/>
          </ac:picMkLst>
        </pc:picChg>
        <pc:picChg chg="add mod">
          <ac:chgData name="Donna East - Green Leek" userId="bcbf63b7-9059-4201-b039-b811759ca8a4" providerId="ADAL" clId="{6406A493-259C-4C23-9508-A42C1EA17304}" dt="2025-09-13T11:32:23.914" v="24"/>
          <ac:picMkLst>
            <pc:docMk/>
            <pc:sldMk cId="478940794" sldId="258"/>
            <ac:picMk id="5" creationId="{4E7A38A3-85EE-AEDC-A541-B25253B94751}"/>
          </ac:picMkLst>
        </pc:picChg>
      </pc:sldChg>
      <pc:sldChg chg="addSp modSp add">
        <pc:chgData name="Donna East - Green Leek" userId="bcbf63b7-9059-4201-b039-b811759ca8a4" providerId="ADAL" clId="{6406A493-259C-4C23-9508-A42C1EA17304}" dt="2025-09-13T11:32:39.152" v="25"/>
        <pc:sldMkLst>
          <pc:docMk/>
          <pc:sldMk cId="130096889" sldId="259"/>
        </pc:sldMkLst>
        <pc:spChg chg="add mod">
          <ac:chgData name="Donna East - Green Leek" userId="bcbf63b7-9059-4201-b039-b811759ca8a4" providerId="ADAL" clId="{6406A493-259C-4C23-9508-A42C1EA17304}" dt="2025-09-13T11:32:39.152" v="25"/>
          <ac:spMkLst>
            <pc:docMk/>
            <pc:sldMk cId="130096889" sldId="259"/>
            <ac:spMk id="2" creationId="{8520810F-3822-FBDC-A858-F3CF8F3A047C}"/>
          </ac:spMkLst>
        </pc:spChg>
        <pc:spChg chg="add mod">
          <ac:chgData name="Donna East - Green Leek" userId="bcbf63b7-9059-4201-b039-b811759ca8a4" providerId="ADAL" clId="{6406A493-259C-4C23-9508-A42C1EA17304}" dt="2025-09-13T11:32:39.152" v="25"/>
          <ac:spMkLst>
            <pc:docMk/>
            <pc:sldMk cId="130096889" sldId="259"/>
            <ac:spMk id="4" creationId="{50AF82C0-9E9D-62B3-D042-8337984A3568}"/>
          </ac:spMkLst>
        </pc:spChg>
        <pc:spChg chg="add mod">
          <ac:chgData name="Donna East - Green Leek" userId="bcbf63b7-9059-4201-b039-b811759ca8a4" providerId="ADAL" clId="{6406A493-259C-4C23-9508-A42C1EA17304}" dt="2025-09-13T11:32:39.152" v="25"/>
          <ac:spMkLst>
            <pc:docMk/>
            <pc:sldMk cId="130096889" sldId="259"/>
            <ac:spMk id="5" creationId="{F37CC35D-D2E5-4A8D-9934-BD9BF08FDA5E}"/>
          </ac:spMkLst>
        </pc:spChg>
        <pc:picChg chg="add mod">
          <ac:chgData name="Donna East - Green Leek" userId="bcbf63b7-9059-4201-b039-b811759ca8a4" providerId="ADAL" clId="{6406A493-259C-4C23-9508-A42C1EA17304}" dt="2025-09-13T11:32:39.152" v="25"/>
          <ac:picMkLst>
            <pc:docMk/>
            <pc:sldMk cId="130096889" sldId="259"/>
            <ac:picMk id="3" creationId="{F6D8FC5A-B12E-B810-1FC8-18B5B72D41E4}"/>
          </ac:picMkLst>
        </pc:picChg>
        <pc:picChg chg="add mod">
          <ac:chgData name="Donna East - Green Leek" userId="bcbf63b7-9059-4201-b039-b811759ca8a4" providerId="ADAL" clId="{6406A493-259C-4C23-9508-A42C1EA17304}" dt="2025-09-13T11:32:39.152" v="25"/>
          <ac:picMkLst>
            <pc:docMk/>
            <pc:sldMk cId="130096889" sldId="259"/>
            <ac:picMk id="6" creationId="{6015C839-F91C-70FB-A0BB-A46CB5FEDDD0}"/>
          </ac:picMkLst>
        </pc:picChg>
      </pc:sldChg>
      <pc:sldChg chg="addSp modSp add">
        <pc:chgData name="Donna East - Green Leek" userId="bcbf63b7-9059-4201-b039-b811759ca8a4" providerId="ADAL" clId="{6406A493-259C-4C23-9508-A42C1EA17304}" dt="2025-09-13T11:32:56.119" v="26"/>
        <pc:sldMkLst>
          <pc:docMk/>
          <pc:sldMk cId="2320344826" sldId="260"/>
        </pc:sldMkLst>
        <pc:spChg chg="add mod">
          <ac:chgData name="Donna East - Green Leek" userId="bcbf63b7-9059-4201-b039-b811759ca8a4" providerId="ADAL" clId="{6406A493-259C-4C23-9508-A42C1EA17304}" dt="2025-09-13T11:32:56.119" v="26"/>
          <ac:spMkLst>
            <pc:docMk/>
            <pc:sldMk cId="2320344826" sldId="260"/>
            <ac:spMk id="3" creationId="{71A220A2-7053-ABE2-6652-22915ADAF12A}"/>
          </ac:spMkLst>
        </pc:spChg>
        <pc:spChg chg="add mod">
          <ac:chgData name="Donna East - Green Leek" userId="bcbf63b7-9059-4201-b039-b811759ca8a4" providerId="ADAL" clId="{6406A493-259C-4C23-9508-A42C1EA17304}" dt="2025-09-13T11:32:56.119" v="26"/>
          <ac:spMkLst>
            <pc:docMk/>
            <pc:sldMk cId="2320344826" sldId="260"/>
            <ac:spMk id="4" creationId="{3DF36827-A8BF-AFD8-F07D-D64AC16387C3}"/>
          </ac:spMkLst>
        </pc:spChg>
        <pc:picChg chg="add mod">
          <ac:chgData name="Donna East - Green Leek" userId="bcbf63b7-9059-4201-b039-b811759ca8a4" providerId="ADAL" clId="{6406A493-259C-4C23-9508-A42C1EA17304}" dt="2025-09-13T11:32:56.119" v="26"/>
          <ac:picMkLst>
            <pc:docMk/>
            <pc:sldMk cId="2320344826" sldId="260"/>
            <ac:picMk id="2" creationId="{7373368C-8490-DF7E-53FA-90825BE800E1}"/>
          </ac:picMkLst>
        </pc:picChg>
      </pc:sldChg>
      <pc:sldChg chg="addSp modSp add">
        <pc:chgData name="Donna East - Green Leek" userId="bcbf63b7-9059-4201-b039-b811759ca8a4" providerId="ADAL" clId="{6406A493-259C-4C23-9508-A42C1EA17304}" dt="2025-09-13T11:33:20.461" v="27"/>
        <pc:sldMkLst>
          <pc:docMk/>
          <pc:sldMk cId="2459474453" sldId="261"/>
        </pc:sldMkLst>
        <pc:spChg chg="add mod">
          <ac:chgData name="Donna East - Green Leek" userId="bcbf63b7-9059-4201-b039-b811759ca8a4" providerId="ADAL" clId="{6406A493-259C-4C23-9508-A42C1EA17304}" dt="2025-09-13T11:33:20.461" v="27"/>
          <ac:spMkLst>
            <pc:docMk/>
            <pc:sldMk cId="2459474453" sldId="261"/>
            <ac:spMk id="2" creationId="{594EBC96-2299-E5EA-A9DA-E5271419DABF}"/>
          </ac:spMkLst>
        </pc:spChg>
        <pc:spChg chg="add mod">
          <ac:chgData name="Donna East - Green Leek" userId="bcbf63b7-9059-4201-b039-b811759ca8a4" providerId="ADAL" clId="{6406A493-259C-4C23-9508-A42C1EA17304}" dt="2025-09-13T11:33:20.461" v="27"/>
          <ac:spMkLst>
            <pc:docMk/>
            <pc:sldMk cId="2459474453" sldId="261"/>
            <ac:spMk id="6" creationId="{55A08404-D69C-4B28-E43A-9CFD9840D8AA}"/>
          </ac:spMkLst>
        </pc:spChg>
        <pc:picChg chg="add mod">
          <ac:chgData name="Donna East - Green Leek" userId="bcbf63b7-9059-4201-b039-b811759ca8a4" providerId="ADAL" clId="{6406A493-259C-4C23-9508-A42C1EA17304}" dt="2025-09-13T11:33:20.461" v="27"/>
          <ac:picMkLst>
            <pc:docMk/>
            <pc:sldMk cId="2459474453" sldId="261"/>
            <ac:picMk id="3" creationId="{A1509314-7C01-EB39-F0FD-B2C607B2143A}"/>
          </ac:picMkLst>
        </pc:picChg>
        <pc:picChg chg="add mod">
          <ac:chgData name="Donna East - Green Leek" userId="bcbf63b7-9059-4201-b039-b811759ca8a4" providerId="ADAL" clId="{6406A493-259C-4C23-9508-A42C1EA17304}" dt="2025-09-13T11:33:20.461" v="27"/>
          <ac:picMkLst>
            <pc:docMk/>
            <pc:sldMk cId="2459474453" sldId="261"/>
            <ac:picMk id="4" creationId="{A06DD9E6-B539-6657-5158-D2CAAD675CE3}"/>
          </ac:picMkLst>
        </pc:picChg>
        <pc:picChg chg="add mod">
          <ac:chgData name="Donna East - Green Leek" userId="bcbf63b7-9059-4201-b039-b811759ca8a4" providerId="ADAL" clId="{6406A493-259C-4C23-9508-A42C1EA17304}" dt="2025-09-13T11:33:20.461" v="27"/>
          <ac:picMkLst>
            <pc:docMk/>
            <pc:sldMk cId="2459474453" sldId="261"/>
            <ac:picMk id="5" creationId="{2E0E9408-6DA2-8251-B5B8-BFCFD1B1FE98}"/>
          </ac:picMkLst>
        </pc:picChg>
        <pc:picChg chg="add mod">
          <ac:chgData name="Donna East - Green Leek" userId="bcbf63b7-9059-4201-b039-b811759ca8a4" providerId="ADAL" clId="{6406A493-259C-4C23-9508-A42C1EA17304}" dt="2025-09-13T11:33:20.461" v="27"/>
          <ac:picMkLst>
            <pc:docMk/>
            <pc:sldMk cId="2459474453" sldId="261"/>
            <ac:picMk id="7" creationId="{DB61FF89-1AE8-222B-0264-B1838DBF8006}"/>
          </ac:picMkLst>
        </pc:picChg>
      </pc:sldChg>
      <pc:sldChg chg="addSp modSp add">
        <pc:chgData name="Donna East - Green Leek" userId="bcbf63b7-9059-4201-b039-b811759ca8a4" providerId="ADAL" clId="{6406A493-259C-4C23-9508-A42C1EA17304}" dt="2025-09-13T11:33:36.245" v="28"/>
        <pc:sldMkLst>
          <pc:docMk/>
          <pc:sldMk cId="2534543981" sldId="262"/>
        </pc:sldMkLst>
        <pc:spChg chg="add mod">
          <ac:chgData name="Donna East - Green Leek" userId="bcbf63b7-9059-4201-b039-b811759ca8a4" providerId="ADAL" clId="{6406A493-259C-4C23-9508-A42C1EA17304}" dt="2025-09-13T11:33:36.245" v="28"/>
          <ac:spMkLst>
            <pc:docMk/>
            <pc:sldMk cId="2534543981" sldId="262"/>
            <ac:spMk id="2" creationId="{7EA60606-5C2A-FE1F-DC8F-68BC25FD46D2}"/>
          </ac:spMkLst>
        </pc:spChg>
        <pc:picChg chg="add mod">
          <ac:chgData name="Donna East - Green Leek" userId="bcbf63b7-9059-4201-b039-b811759ca8a4" providerId="ADAL" clId="{6406A493-259C-4C23-9508-A42C1EA17304}" dt="2025-09-13T11:33:36.245" v="28"/>
          <ac:picMkLst>
            <pc:docMk/>
            <pc:sldMk cId="2534543981" sldId="262"/>
            <ac:picMk id="3" creationId="{40CFBB21-4554-D32D-EEB9-8A94F033DFF8}"/>
          </ac:picMkLst>
        </pc:picChg>
        <pc:picChg chg="add mod">
          <ac:chgData name="Donna East - Green Leek" userId="bcbf63b7-9059-4201-b039-b811759ca8a4" providerId="ADAL" clId="{6406A493-259C-4C23-9508-A42C1EA17304}" dt="2025-09-13T11:33:36.245" v="28"/>
          <ac:picMkLst>
            <pc:docMk/>
            <pc:sldMk cId="2534543981" sldId="262"/>
            <ac:picMk id="4" creationId="{1A430F3A-38B7-BF19-29F4-77476D5B696E}"/>
          </ac:picMkLst>
        </pc:picChg>
      </pc:sldChg>
      <pc:sldChg chg="addSp modSp add">
        <pc:chgData name="Donna East - Green Leek" userId="bcbf63b7-9059-4201-b039-b811759ca8a4" providerId="ADAL" clId="{6406A493-259C-4C23-9508-A42C1EA17304}" dt="2025-09-13T11:33:48.347" v="29"/>
        <pc:sldMkLst>
          <pc:docMk/>
          <pc:sldMk cId="1025379411" sldId="263"/>
        </pc:sldMkLst>
        <pc:spChg chg="add mod">
          <ac:chgData name="Donna East - Green Leek" userId="bcbf63b7-9059-4201-b039-b811759ca8a4" providerId="ADAL" clId="{6406A493-259C-4C23-9508-A42C1EA17304}" dt="2025-09-13T11:33:48.347" v="29"/>
          <ac:spMkLst>
            <pc:docMk/>
            <pc:sldMk cId="1025379411" sldId="263"/>
            <ac:spMk id="2" creationId="{1A64963F-C2AD-3981-809F-3D72A402777C}"/>
          </ac:spMkLst>
        </pc:spChg>
        <pc:spChg chg="add mod">
          <ac:chgData name="Donna East - Green Leek" userId="bcbf63b7-9059-4201-b039-b811759ca8a4" providerId="ADAL" clId="{6406A493-259C-4C23-9508-A42C1EA17304}" dt="2025-09-13T11:33:48.347" v="29"/>
          <ac:spMkLst>
            <pc:docMk/>
            <pc:sldMk cId="1025379411" sldId="263"/>
            <ac:spMk id="3" creationId="{8ED67599-F870-A97C-D7FD-4F87BF82FFF1}"/>
          </ac:spMkLst>
        </pc:spChg>
      </pc:sldChg>
      <pc:sldChg chg="add del">
        <pc:chgData name="Donna East - Green Leek" userId="bcbf63b7-9059-4201-b039-b811759ca8a4" providerId="ADAL" clId="{6406A493-259C-4C23-9508-A42C1EA17304}" dt="2025-09-13T11:33:51.206" v="30" actId="47"/>
        <pc:sldMkLst>
          <pc:docMk/>
          <pc:sldMk cId="1537409574" sldId="264"/>
        </pc:sldMkLst>
      </pc:sldChg>
      <pc:sldChg chg="addSp delSp modSp add mod ord setBg modAnim">
        <pc:chgData name="Donna East - Green Leek" userId="bcbf63b7-9059-4201-b039-b811759ca8a4" providerId="ADAL" clId="{6406A493-259C-4C23-9508-A42C1EA17304}" dt="2025-09-13T11:31:45.268" v="22" actId="1076"/>
        <pc:sldMkLst>
          <pc:docMk/>
          <pc:sldMk cId="3722873002" sldId="265"/>
        </pc:sldMkLst>
        <pc:spChg chg="add mod">
          <ac:chgData name="Donna East - Green Leek" userId="bcbf63b7-9059-4201-b039-b811759ca8a4" providerId="ADAL" clId="{6406A493-259C-4C23-9508-A42C1EA17304}" dt="2025-09-13T11:31:45.268" v="22" actId="1076"/>
          <ac:spMkLst>
            <pc:docMk/>
            <pc:sldMk cId="3722873002" sldId="265"/>
            <ac:spMk id="3" creationId="{43E09679-A156-47EB-7B5B-F8E3E755D409}"/>
          </ac:spMkLst>
        </pc:spChg>
        <pc:spChg chg="add mod">
          <ac:chgData name="Donna East - Green Leek" userId="bcbf63b7-9059-4201-b039-b811759ca8a4" providerId="ADAL" clId="{6406A493-259C-4C23-9508-A42C1EA17304}" dt="2025-09-13T11:31:35.388" v="19" actId="20577"/>
          <ac:spMkLst>
            <pc:docMk/>
            <pc:sldMk cId="3722873002" sldId="265"/>
            <ac:spMk id="4" creationId="{C6409F01-FFE1-C594-2D2D-785E738F48F2}"/>
          </ac:spMkLst>
        </pc:spChg>
        <pc:spChg chg="add del">
          <ac:chgData name="Donna East - Green Leek" userId="bcbf63b7-9059-4201-b039-b811759ca8a4" providerId="ADAL" clId="{6406A493-259C-4C23-9508-A42C1EA17304}" dt="2025-09-13T11:30:42.228" v="13" actId="26606"/>
          <ac:spMkLst>
            <pc:docMk/>
            <pc:sldMk cId="3722873002" sldId="265"/>
            <ac:spMk id="7" creationId="{85C2136B-77EC-41E9-BDB6-58A4AE1429B7}"/>
          </ac:spMkLst>
        </pc:spChg>
        <pc:spChg chg="add del">
          <ac:chgData name="Donna East - Green Leek" userId="bcbf63b7-9059-4201-b039-b811759ca8a4" providerId="ADAL" clId="{6406A493-259C-4C23-9508-A42C1EA17304}" dt="2025-09-13T11:30:42.228" v="13" actId="26606"/>
          <ac:spMkLst>
            <pc:docMk/>
            <pc:sldMk cId="3722873002" sldId="265"/>
            <ac:spMk id="13" creationId="{7FBCF2A6-1F18-4B68-B5D2-5B763ED4159A}"/>
          </ac:spMkLst>
        </pc:spChg>
        <pc:spChg chg="add del">
          <ac:chgData name="Donna East - Green Leek" userId="bcbf63b7-9059-4201-b039-b811759ca8a4" providerId="ADAL" clId="{6406A493-259C-4C23-9508-A42C1EA17304}" dt="2025-09-13T11:30:42.228" v="13" actId="26606"/>
          <ac:spMkLst>
            <pc:docMk/>
            <pc:sldMk cId="3722873002" sldId="265"/>
            <ac:spMk id="15" creationId="{FF3A27FB-A693-4A75-951E-0C77CD98F032}"/>
          </ac:spMkLst>
        </pc:spChg>
        <pc:picChg chg="add mod">
          <ac:chgData name="Donna East - Green Leek" userId="bcbf63b7-9059-4201-b039-b811759ca8a4" providerId="ADAL" clId="{6406A493-259C-4C23-9508-A42C1EA17304}" dt="2025-09-13T11:30:42.228" v="13" actId="26606"/>
          <ac:picMkLst>
            <pc:docMk/>
            <pc:sldMk cId="3722873002" sldId="265"/>
            <ac:picMk id="2" creationId="{39CF5E8E-A0CA-F452-9B4D-3B8EE2D14F56}"/>
          </ac:picMkLst>
        </pc:picChg>
        <pc:cxnChg chg="add del">
          <ac:chgData name="Donna East - Green Leek" userId="bcbf63b7-9059-4201-b039-b811759ca8a4" providerId="ADAL" clId="{6406A493-259C-4C23-9508-A42C1EA17304}" dt="2025-09-13T11:30:42.228" v="13" actId="26606"/>
          <ac:cxnSpMkLst>
            <pc:docMk/>
            <pc:sldMk cId="3722873002" sldId="265"/>
            <ac:cxnSpMk id="9" creationId="{E55891F3-A5E2-4418-8950-25FA2B731209}"/>
          </ac:cxnSpMkLst>
        </pc:cxnChg>
        <pc:cxnChg chg="add del">
          <ac:chgData name="Donna East - Green Leek" userId="bcbf63b7-9059-4201-b039-b811759ca8a4" providerId="ADAL" clId="{6406A493-259C-4C23-9508-A42C1EA17304}" dt="2025-09-13T11:30:42.228" v="13" actId="26606"/>
          <ac:cxnSpMkLst>
            <pc:docMk/>
            <pc:sldMk cId="3722873002" sldId="265"/>
            <ac:cxnSpMk id="11" creationId="{FB1FCEB1-A7E1-417C-A7EF-AA30D5A0859F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DDB11-0246-4809-8BB7-4C19392B63D1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31C0D-3B23-47F8-83B3-720551E61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358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DDB11-0246-4809-8BB7-4C19392B63D1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31C0D-3B23-47F8-83B3-720551E61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038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DDB11-0246-4809-8BB7-4C19392B63D1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31C0D-3B23-47F8-83B3-720551E61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0426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DDB11-0246-4809-8BB7-4C19392B63D1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31C0D-3B23-47F8-83B3-720551E61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986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DDB11-0246-4809-8BB7-4C19392B63D1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31C0D-3B23-47F8-83B3-720551E61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87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DDB11-0246-4809-8BB7-4C19392B63D1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31C0D-3B23-47F8-83B3-720551E61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451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DDB11-0246-4809-8BB7-4C19392B63D1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31C0D-3B23-47F8-83B3-720551E61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8473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DDB11-0246-4809-8BB7-4C19392B63D1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31C0D-3B23-47F8-83B3-720551E61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789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DDB11-0246-4809-8BB7-4C19392B63D1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31C0D-3B23-47F8-83B3-720551E61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5215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DDB11-0246-4809-8BB7-4C19392B63D1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31C0D-3B23-47F8-83B3-720551E61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663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DDB11-0246-4809-8BB7-4C19392B63D1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31C0D-3B23-47F8-83B3-720551E61885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017548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DDB11-0246-4809-8BB7-4C19392B63D1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31C0D-3B23-47F8-83B3-720551E61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1686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DDB11-0246-4809-8BB7-4C19392B63D1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31C0D-3B23-47F8-83B3-720551E61885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497677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DDB11-0246-4809-8BB7-4C19392B63D1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31C0D-3B23-47F8-83B3-720551E61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9609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DDB11-0246-4809-8BB7-4C19392B63D1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31C0D-3B23-47F8-83B3-720551E61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10562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DDB11-0246-4809-8BB7-4C19392B63D1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31C0D-3B23-47F8-83B3-720551E61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04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0DDB11-0246-4809-8BB7-4C19392B63D1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A631C0D-3B23-47F8-83B3-720551E61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8341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95A984-50DC-EA32-E403-3D38740951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and painted stones">
            <a:extLst>
              <a:ext uri="{FF2B5EF4-FFF2-40B4-BE49-F238E27FC236}">
                <a16:creationId xmlns:a16="http://schemas.microsoft.com/office/drawing/2014/main" id="{39CF5E8E-A0CA-F452-9B4D-3B8EE2D14F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16749" y="0"/>
            <a:ext cx="7921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43E09679-A156-47EB-7B5B-F8E3E755D409}"/>
              </a:ext>
            </a:extLst>
          </p:cNvPr>
          <p:cNvSpPr txBox="1">
            <a:spLocks noChangeArrowheads="1"/>
          </p:cNvSpPr>
          <p:nvPr/>
        </p:nvSpPr>
        <p:spPr>
          <a:xfrm>
            <a:off x="314377" y="1681163"/>
            <a:ext cx="4089400" cy="2370137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altLang="en-US" sz="4800" b="1" dirty="0">
                <a:latin typeface="Trebuchet MS" panose="020B0603020202020204" pitchFamily="34" charset="0"/>
              </a:rPr>
              <a:t>LAYING OF STONES Assembly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C6409F01-FFE1-C594-2D2D-785E738F48F2}"/>
              </a:ext>
            </a:extLst>
          </p:cNvPr>
          <p:cNvSpPr txBox="1">
            <a:spLocks noChangeArrowheads="1"/>
          </p:cNvSpPr>
          <p:nvPr/>
        </p:nvSpPr>
        <p:spPr>
          <a:xfrm>
            <a:off x="677863" y="4051300"/>
            <a:ext cx="4079875" cy="1096963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altLang="en-US" sz="1600" dirty="0">
                <a:latin typeface="Trebuchet MS" panose="020B0603020202020204" pitchFamily="34" charset="0"/>
              </a:rPr>
              <a:t>				October</a:t>
            </a:r>
          </a:p>
        </p:txBody>
      </p:sp>
    </p:spTree>
    <p:extLst>
      <p:ext uri="{BB962C8B-B14F-4D97-AF65-F5344CB8AC3E}">
        <p14:creationId xmlns:p14="http://schemas.microsoft.com/office/powerpoint/2010/main" val="3722873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95000B-6E28-836F-1F3D-0F86DC0A3034}"/>
              </a:ext>
            </a:extLst>
          </p:cNvPr>
          <p:cNvSpPr txBox="1">
            <a:spLocks noChangeArrowheads="1"/>
          </p:cNvSpPr>
          <p:nvPr/>
        </p:nvSpPr>
        <p:spPr>
          <a:xfrm>
            <a:off x="677863" y="609600"/>
            <a:ext cx="8596312" cy="132080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altLang="en-US" sz="4800" b="1">
                <a:latin typeface="Trebuchet MS" panose="020B0603020202020204" pitchFamily="34" charset="0"/>
              </a:rPr>
              <a:t>Burton Green CofE Academy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B73E46-A62F-244D-72F3-19B09B1EFA6B}"/>
              </a:ext>
            </a:extLst>
          </p:cNvPr>
          <p:cNvSpPr txBox="1">
            <a:spLocks/>
          </p:cNvSpPr>
          <p:nvPr/>
        </p:nvSpPr>
        <p:spPr>
          <a:xfrm>
            <a:off x="677863" y="2160588"/>
            <a:ext cx="5532437" cy="13208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 3"/>
              <a:buChar char=""/>
              <a:defRPr/>
            </a:pPr>
            <a:r>
              <a:rPr lang="en-GB" sz="2800"/>
              <a:t>What does it mean to be part of a team?</a:t>
            </a:r>
          </a:p>
          <a:p>
            <a:pPr>
              <a:buFont typeface="Wingdings 3"/>
              <a:buChar char=""/>
              <a:defRPr/>
            </a:pPr>
            <a:endParaRPr lang="en-GB"/>
          </a:p>
          <a:p>
            <a:pPr>
              <a:buFont typeface="Wingdings 3"/>
              <a:buChar char=""/>
              <a:defRPr/>
            </a:pPr>
            <a:endParaRPr lang="en-GB"/>
          </a:p>
          <a:p>
            <a:pPr>
              <a:buFont typeface="Wingdings 3"/>
              <a:buChar char=""/>
              <a:defRPr/>
            </a:pPr>
            <a:endParaRPr lang="en-GB"/>
          </a:p>
          <a:p>
            <a:pPr marL="0" indent="0">
              <a:buFont typeface="Wingdings 3"/>
              <a:buNone/>
              <a:defRPr/>
            </a:pPr>
            <a:endParaRPr lang="en-GB"/>
          </a:p>
          <a:p>
            <a:pPr>
              <a:buFont typeface="Wingdings 3"/>
              <a:buChar char=""/>
              <a:defRPr/>
            </a:pPr>
            <a:endParaRPr lang="en-GB"/>
          </a:p>
          <a:p>
            <a:pPr>
              <a:buFont typeface="Wingdings 3"/>
              <a:buChar char=""/>
              <a:defRPr/>
            </a:pPr>
            <a:endParaRPr lang="en-GB"/>
          </a:p>
          <a:p>
            <a:pPr>
              <a:buFont typeface="Wingdings 3"/>
              <a:buChar char=""/>
              <a:defRPr/>
            </a:pPr>
            <a:endParaRPr lang="en-GB"/>
          </a:p>
          <a:p>
            <a:pPr>
              <a:buFont typeface="Wingdings 3"/>
              <a:buChar char=""/>
              <a:defRPr/>
            </a:pPr>
            <a:endParaRPr lang="en-GB"/>
          </a:p>
          <a:p>
            <a:pPr>
              <a:buFont typeface="Wingdings 3"/>
              <a:buChar char=""/>
              <a:defRPr/>
            </a:pPr>
            <a:endParaRPr lang="en-GB"/>
          </a:p>
          <a:p>
            <a:pPr>
              <a:buFont typeface="Wingdings 3"/>
              <a:buChar char=""/>
              <a:defRPr/>
            </a:pPr>
            <a:endParaRPr lang="en-GB"/>
          </a:p>
          <a:p>
            <a:pPr>
              <a:buFont typeface="Wingdings 3"/>
              <a:buChar char=""/>
              <a:defRPr/>
            </a:pPr>
            <a:endParaRPr lang="en-GB"/>
          </a:p>
          <a:p>
            <a:pPr>
              <a:buFont typeface="Wingdings 3"/>
              <a:buChar char=""/>
              <a:defRPr/>
            </a:pPr>
            <a:endParaRPr lang="en-GB"/>
          </a:p>
          <a:p>
            <a:pPr>
              <a:buFont typeface="Wingdings 3"/>
              <a:buChar char=""/>
              <a:defRPr/>
            </a:pPr>
            <a:endParaRPr lang="en-GB"/>
          </a:p>
        </p:txBody>
      </p:sp>
      <p:pic>
        <p:nvPicPr>
          <p:cNvPr id="4" name="Picture 13" descr="Little league baseball players">
            <a:extLst>
              <a:ext uri="{FF2B5EF4-FFF2-40B4-BE49-F238E27FC236}">
                <a16:creationId xmlns:a16="http://schemas.microsoft.com/office/drawing/2014/main" id="{6C234FC9-19BA-4D59-4F0C-F19B737885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53400" y="3414713"/>
            <a:ext cx="2867025" cy="290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5" descr="Girls soccer team">
            <a:extLst>
              <a:ext uri="{FF2B5EF4-FFF2-40B4-BE49-F238E27FC236}">
                <a16:creationId xmlns:a16="http://schemas.microsoft.com/office/drawing/2014/main" id="{5C0B41AB-DC22-296F-3FEA-EFF3B819E4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67225" y="3481388"/>
            <a:ext cx="2981325" cy="290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7" descr="Soccer players in a huddle">
            <a:extLst>
              <a:ext uri="{FF2B5EF4-FFF2-40B4-BE49-F238E27FC236}">
                <a16:creationId xmlns:a16="http://schemas.microsoft.com/office/drawing/2014/main" id="{E6126F8F-466C-8601-DD1B-A024F95296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4400" y="3481388"/>
            <a:ext cx="2847975" cy="290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66808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43E868-DC5C-0A71-74D1-95172B174D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373DE-174F-3419-D58F-F0FD6BA917EC}"/>
              </a:ext>
            </a:extLst>
          </p:cNvPr>
          <p:cNvSpPr txBox="1">
            <a:spLocks noChangeArrowheads="1"/>
          </p:cNvSpPr>
          <p:nvPr/>
        </p:nvSpPr>
        <p:spPr>
          <a:xfrm>
            <a:off x="677863" y="609600"/>
            <a:ext cx="8596312" cy="132080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altLang="en-US" sz="4000" b="1">
                <a:latin typeface="Trebuchet MS" panose="020B0603020202020204" pitchFamily="34" charset="0"/>
              </a:rPr>
              <a:t>Friendship</a:t>
            </a:r>
            <a:br>
              <a:rPr lang="en-GB" altLang="en-US" sz="4000" b="1">
                <a:latin typeface="Trebuchet MS" panose="020B0603020202020204" pitchFamily="34" charset="0"/>
              </a:rPr>
            </a:br>
            <a:endParaRPr lang="en-GB" altLang="en-US" sz="4000" b="1">
              <a:latin typeface="Trebuchet MS" panose="020B0603020202020204" pitchFamily="34" charset="0"/>
            </a:endParaRPr>
          </a:p>
        </p:txBody>
      </p:sp>
      <p:pic>
        <p:nvPicPr>
          <p:cNvPr id="3" name="Picture 8" descr="Group of smiling children at school">
            <a:extLst>
              <a:ext uri="{FF2B5EF4-FFF2-40B4-BE49-F238E27FC236}">
                <a16:creationId xmlns:a16="http://schemas.microsoft.com/office/drawing/2014/main" id="{D43625B6-DBF2-69F6-0072-F80FE3D693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3113" y="2020888"/>
            <a:ext cx="3584575" cy="290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9">
            <a:extLst>
              <a:ext uri="{FF2B5EF4-FFF2-40B4-BE49-F238E27FC236}">
                <a16:creationId xmlns:a16="http://schemas.microsoft.com/office/drawing/2014/main" id="{0453A377-5BE2-B9A4-AF7C-0D49391AB0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9175" y="2543175"/>
            <a:ext cx="28194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/>
            <a:r>
              <a:rPr lang="en-GB" altLang="en-US" sz="3600" b="1">
                <a:solidFill>
                  <a:srgbClr val="92D050"/>
                </a:solidFill>
                <a:latin typeface="Trebuchet MS" panose="020B0603020202020204" pitchFamily="34" charset="0"/>
              </a:rPr>
              <a:t>On Good days</a:t>
            </a:r>
          </a:p>
        </p:txBody>
      </p:sp>
      <p:pic>
        <p:nvPicPr>
          <p:cNvPr id="5" name="Content Placeholder 17" descr="Chalk art on sidewalk">
            <a:extLst>
              <a:ext uri="{FF2B5EF4-FFF2-40B4-BE49-F238E27FC236}">
                <a16:creationId xmlns:a16="http://schemas.microsoft.com/office/drawing/2014/main" id="{4E7A38A3-85EE-AEDC-A541-B25253B947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032750" y="2667000"/>
            <a:ext cx="3586163" cy="3362325"/>
          </a:xfrm>
          <a:prstGeom prst="rect">
            <a:avLst/>
          </a:prstGeom>
        </p:spPr>
      </p:pic>
      <p:sp>
        <p:nvSpPr>
          <p:cNvPr id="6" name="TextBox 18">
            <a:extLst>
              <a:ext uri="{FF2B5EF4-FFF2-40B4-BE49-F238E27FC236}">
                <a16:creationId xmlns:a16="http://schemas.microsoft.com/office/drawing/2014/main" id="{1B6C85A5-1D05-12F2-F461-AD71508579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72150" y="4171950"/>
            <a:ext cx="20669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/>
            <a:r>
              <a:rPr lang="en-GB" altLang="en-US" sz="3600" b="1">
                <a:solidFill>
                  <a:srgbClr val="92D050"/>
                </a:solidFill>
                <a:latin typeface="Trebuchet MS" panose="020B0603020202020204" pitchFamily="34" charset="0"/>
              </a:rPr>
              <a:t>And Bad</a:t>
            </a:r>
          </a:p>
        </p:txBody>
      </p:sp>
    </p:spTree>
    <p:extLst>
      <p:ext uri="{BB962C8B-B14F-4D97-AF65-F5344CB8AC3E}">
        <p14:creationId xmlns:p14="http://schemas.microsoft.com/office/powerpoint/2010/main" val="4789407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953877-A524-7DFE-C690-AD44BB51B0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20810F-3822-FBDC-A858-F3CF8F3A047C}"/>
              </a:ext>
            </a:extLst>
          </p:cNvPr>
          <p:cNvSpPr txBox="1">
            <a:spLocks noChangeArrowheads="1"/>
          </p:cNvSpPr>
          <p:nvPr/>
        </p:nvSpPr>
        <p:spPr>
          <a:xfrm>
            <a:off x="677863" y="609600"/>
            <a:ext cx="8596312" cy="132080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altLang="en-US" sz="4400" b="1">
                <a:latin typeface="Trebuchet MS" panose="020B0603020202020204" pitchFamily="34" charset="0"/>
              </a:rPr>
              <a:t>Support</a:t>
            </a:r>
          </a:p>
        </p:txBody>
      </p:sp>
      <p:pic>
        <p:nvPicPr>
          <p:cNvPr id="3" name="Content Placeholder 4" descr="Holding hands">
            <a:extLst>
              <a:ext uri="{FF2B5EF4-FFF2-40B4-BE49-F238E27FC236}">
                <a16:creationId xmlns:a16="http://schemas.microsoft.com/office/drawing/2014/main" id="{F6D8FC5A-B12E-B810-1FC8-18B5B72D41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12775" y="1779588"/>
            <a:ext cx="3308350" cy="3881437"/>
          </a:xfrm>
          <a:prstGeom prst="rect">
            <a:avLst/>
          </a:prstGeom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50AF82C0-9E9D-62B3-D042-8337984A35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80038" y="2347913"/>
            <a:ext cx="4249737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/>
            <a:r>
              <a:rPr lang="en-GB" altLang="en-US" sz="4400" b="1">
                <a:solidFill>
                  <a:srgbClr val="92D050"/>
                </a:solidFill>
                <a:latin typeface="Trebuchet MS" panose="020B0603020202020204" pitchFamily="34" charset="0"/>
              </a:rPr>
              <a:t>Encouragement</a:t>
            </a:r>
          </a:p>
        </p:txBody>
      </p:sp>
      <p:sp>
        <p:nvSpPr>
          <p:cNvPr id="5" name="TextBox 7">
            <a:extLst>
              <a:ext uri="{FF2B5EF4-FFF2-40B4-BE49-F238E27FC236}">
                <a16:creationId xmlns:a16="http://schemas.microsoft.com/office/drawing/2014/main" id="{F37CC35D-D2E5-4A8D-9934-BD9BF08FDA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7813" y="1554163"/>
            <a:ext cx="1474787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/>
            <a:r>
              <a:rPr lang="en-GB" altLang="en-US" sz="3200" b="1">
                <a:solidFill>
                  <a:srgbClr val="92D050"/>
                </a:solidFill>
                <a:latin typeface="Trebuchet MS" panose="020B0603020202020204" pitchFamily="34" charset="0"/>
              </a:rPr>
              <a:t>And</a:t>
            </a:r>
          </a:p>
        </p:txBody>
      </p:sp>
      <p:pic>
        <p:nvPicPr>
          <p:cNvPr id="6" name="Picture 9" descr="Many hands raising thumbs up">
            <a:extLst>
              <a:ext uri="{FF2B5EF4-FFF2-40B4-BE49-F238E27FC236}">
                <a16:creationId xmlns:a16="http://schemas.microsoft.com/office/drawing/2014/main" id="{6015C839-F91C-70FB-A0BB-A46CB5FEDD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59475" y="3228975"/>
            <a:ext cx="4249738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0968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6E78B8-AC16-1F67-45AA-CFF2890420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4" descr="Several colorful pebbles">
            <a:extLst>
              <a:ext uri="{FF2B5EF4-FFF2-40B4-BE49-F238E27FC236}">
                <a16:creationId xmlns:a16="http://schemas.microsoft.com/office/drawing/2014/main" id="{7373368C-8490-DF7E-53FA-90825BE800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270375" y="0"/>
            <a:ext cx="7921625" cy="6858000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71A220A2-7053-ABE2-6652-22915ADAF12A}"/>
              </a:ext>
            </a:extLst>
          </p:cNvPr>
          <p:cNvSpPr txBox="1">
            <a:spLocks noChangeArrowheads="1"/>
          </p:cNvSpPr>
          <p:nvPr/>
        </p:nvSpPr>
        <p:spPr>
          <a:xfrm>
            <a:off x="815975" y="968375"/>
            <a:ext cx="2876550" cy="1841500"/>
          </a:xfrm>
          <a:prstGeom prst="rect">
            <a:avLst/>
          </a:prstGeom>
        </p:spPr>
        <p:txBody>
          <a:bodyPr anchor="b"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GB" altLang="en-US" sz="4300" b="1">
                <a:latin typeface="Trebuchet MS" panose="020B0603020202020204" pitchFamily="34" charset="0"/>
              </a:rPr>
              <a:t>It also means..</a:t>
            </a:r>
            <a:br>
              <a:rPr lang="en-GB" altLang="en-US" sz="4300" b="1">
                <a:latin typeface="Trebuchet MS" panose="020B0603020202020204" pitchFamily="34" charset="0"/>
              </a:rPr>
            </a:br>
            <a:br>
              <a:rPr lang="en-GB" altLang="en-US" sz="4300" b="1">
                <a:latin typeface="Trebuchet MS" panose="020B0603020202020204" pitchFamily="34" charset="0"/>
              </a:rPr>
            </a:br>
            <a:r>
              <a:rPr lang="en-GB" altLang="en-US" sz="4300" b="1">
                <a:latin typeface="Trebuchet MS" panose="020B0603020202020204" pitchFamily="34" charset="0"/>
              </a:rPr>
              <a:t> Belonging</a:t>
            </a:r>
          </a:p>
        </p:txBody>
      </p:sp>
      <p:sp>
        <p:nvSpPr>
          <p:cNvPr id="4" name="TextBox 5">
            <a:extLst>
              <a:ext uri="{FF2B5EF4-FFF2-40B4-BE49-F238E27FC236}">
                <a16:creationId xmlns:a16="http://schemas.microsoft.com/office/drawing/2014/main" id="{3DF36827-A8BF-AFD8-F07D-D64AC16387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0938" y="3275013"/>
            <a:ext cx="3119437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/>
            <a:r>
              <a:rPr lang="en-GB" altLang="en-US" sz="2000">
                <a:solidFill>
                  <a:srgbClr val="000000"/>
                </a:solidFill>
                <a:latin typeface="Trebuchet MS" panose="020B0603020202020204" pitchFamily="34" charset="0"/>
              </a:rPr>
              <a:t>Today, in laying your unique stone you are laying a symbol to show that you are part of  Burton Green School.</a:t>
            </a:r>
          </a:p>
          <a:p>
            <a:pPr eaLnBrk="1" hangingPunct="1"/>
            <a:endParaRPr lang="en-GB" altLang="en-US" sz="2000">
              <a:solidFill>
                <a:srgbClr val="000000"/>
              </a:solidFill>
              <a:latin typeface="Trebuchet MS" panose="020B0603020202020204" pitchFamily="34" charset="0"/>
            </a:endParaRPr>
          </a:p>
          <a:p>
            <a:pPr eaLnBrk="1" hangingPunct="1"/>
            <a:r>
              <a:rPr lang="en-GB" altLang="en-US" sz="2000">
                <a:solidFill>
                  <a:srgbClr val="000000"/>
                </a:solidFill>
                <a:latin typeface="Trebuchet MS" panose="020B0603020202020204" pitchFamily="34" charset="0"/>
              </a:rPr>
              <a:t>Everybody at this school has laid a stone  – both pupils and staff.</a:t>
            </a:r>
          </a:p>
        </p:txBody>
      </p:sp>
    </p:spTree>
    <p:extLst>
      <p:ext uri="{BB962C8B-B14F-4D97-AF65-F5344CB8AC3E}">
        <p14:creationId xmlns:p14="http://schemas.microsoft.com/office/powerpoint/2010/main" val="23203448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ED1B73-B6C4-5896-EFEE-B32DDE53C6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4EBC96-2299-E5EA-A9DA-E5271419DABF}"/>
              </a:ext>
            </a:extLst>
          </p:cNvPr>
          <p:cNvSpPr txBox="1">
            <a:spLocks noChangeArrowheads="1"/>
          </p:cNvSpPr>
          <p:nvPr/>
        </p:nvSpPr>
        <p:spPr>
          <a:xfrm>
            <a:off x="677863" y="609600"/>
            <a:ext cx="8596312" cy="132080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altLang="en-US" b="1">
                <a:latin typeface="Trebuchet MS" panose="020B0603020202020204" pitchFamily="34" charset="0"/>
              </a:rPr>
              <a:t>When you leave…</a:t>
            </a:r>
          </a:p>
        </p:txBody>
      </p:sp>
      <p:pic>
        <p:nvPicPr>
          <p:cNvPr id="3" name="Content Placeholder 4" descr="Books and mortarboard illustration">
            <a:extLst>
              <a:ext uri="{FF2B5EF4-FFF2-40B4-BE49-F238E27FC236}">
                <a16:creationId xmlns:a16="http://schemas.microsoft.com/office/drawing/2014/main" id="{A1509314-7C01-EB39-F0FD-B2C607B214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9638" y="2155825"/>
            <a:ext cx="2130425" cy="182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0" descr="Construction workers celebrating">
            <a:extLst>
              <a:ext uri="{FF2B5EF4-FFF2-40B4-BE49-F238E27FC236}">
                <a16:creationId xmlns:a16="http://schemas.microsoft.com/office/drawing/2014/main" id="{A06DD9E6-B539-6657-5158-D2CAAD675C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98850" y="2203450"/>
            <a:ext cx="2363788" cy="173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 descr="Elderly woman driving a car">
            <a:extLst>
              <a:ext uri="{FF2B5EF4-FFF2-40B4-BE49-F238E27FC236}">
                <a16:creationId xmlns:a16="http://schemas.microsoft.com/office/drawing/2014/main" id="{2E0E9408-6DA2-8251-B5B8-BFCFD1B1FE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8375" y="4100513"/>
            <a:ext cx="2354263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ontent Placeholder 14">
            <a:extLst>
              <a:ext uri="{FF2B5EF4-FFF2-40B4-BE49-F238E27FC236}">
                <a16:creationId xmlns:a16="http://schemas.microsoft.com/office/drawing/2014/main" id="{55A08404-D69C-4B28-E43A-9CFD9840D8AA}"/>
              </a:ext>
            </a:extLst>
          </p:cNvPr>
          <p:cNvSpPr txBox="1">
            <a:spLocks noChangeArrowheads="1"/>
          </p:cNvSpPr>
          <p:nvPr/>
        </p:nvSpPr>
        <p:spPr>
          <a:xfrm>
            <a:off x="6329363" y="2160588"/>
            <a:ext cx="2944812" cy="3881437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sz="2800">
                <a:latin typeface="Trebuchet MS" panose="020B0603020202020204" pitchFamily="34" charset="0"/>
              </a:rPr>
              <a:t>Secondary school</a:t>
            </a:r>
          </a:p>
          <a:p>
            <a:r>
              <a:rPr lang="en-GB" altLang="en-US" sz="2800">
                <a:latin typeface="Trebuchet MS" panose="020B0603020202020204" pitchFamily="34" charset="0"/>
              </a:rPr>
              <a:t>University</a:t>
            </a:r>
          </a:p>
          <a:p>
            <a:r>
              <a:rPr lang="en-GB" altLang="en-US" sz="2800">
                <a:latin typeface="Trebuchet MS" panose="020B0603020202020204" pitchFamily="34" charset="0"/>
              </a:rPr>
              <a:t>Working</a:t>
            </a:r>
          </a:p>
          <a:p>
            <a:r>
              <a:rPr lang="en-GB" altLang="en-US" sz="2800">
                <a:latin typeface="Trebuchet MS" panose="020B0603020202020204" pitchFamily="34" charset="0"/>
              </a:rPr>
              <a:t>Family</a:t>
            </a:r>
          </a:p>
          <a:p>
            <a:r>
              <a:rPr lang="en-GB" altLang="en-US" sz="2800">
                <a:latin typeface="Trebuchet MS" panose="020B0603020202020204" pitchFamily="34" charset="0"/>
              </a:rPr>
              <a:t>Old and maybe grey…</a:t>
            </a:r>
          </a:p>
        </p:txBody>
      </p:sp>
      <p:pic>
        <p:nvPicPr>
          <p:cNvPr id="7" name="Picture 6" descr="Person reading with small child">
            <a:extLst>
              <a:ext uri="{FF2B5EF4-FFF2-40B4-BE49-F238E27FC236}">
                <a16:creationId xmlns:a16="http://schemas.microsoft.com/office/drawing/2014/main" id="{DB61FF89-1AE8-222B-0264-B1838DBF80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9638" y="4100513"/>
            <a:ext cx="2130425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94744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6E8B92-E93B-DF9E-F541-6FFE31C7B6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A60606-5C2A-FE1F-DC8F-68BC25FD46D2}"/>
              </a:ext>
            </a:extLst>
          </p:cNvPr>
          <p:cNvSpPr txBox="1">
            <a:spLocks noChangeArrowheads="1"/>
          </p:cNvSpPr>
          <p:nvPr/>
        </p:nvSpPr>
        <p:spPr>
          <a:xfrm>
            <a:off x="890588" y="835025"/>
            <a:ext cx="4410075" cy="3216275"/>
          </a:xfrm>
          <a:prstGeom prst="rect">
            <a:avLst/>
          </a:prstGeom>
        </p:spPr>
        <p:txBody>
          <a:bodyPr anchor="b"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90000"/>
              </a:lnSpc>
            </a:pPr>
            <a:r>
              <a:rPr lang="en-GB" altLang="en-US" sz="3000">
                <a:latin typeface="Trebuchet MS" panose="020B0603020202020204" pitchFamily="34" charset="0"/>
              </a:rPr>
              <a:t>A little part of you will still be here.</a:t>
            </a:r>
            <a:br>
              <a:rPr lang="en-GB" altLang="en-US" sz="3000">
                <a:latin typeface="Trebuchet MS" panose="020B0603020202020204" pitchFamily="34" charset="0"/>
              </a:rPr>
            </a:br>
            <a:br>
              <a:rPr lang="en-GB" altLang="en-US" sz="3000">
                <a:latin typeface="Trebuchet MS" panose="020B0603020202020204" pitchFamily="34" charset="0"/>
              </a:rPr>
            </a:br>
            <a:r>
              <a:rPr lang="en-GB" altLang="en-US" sz="3000">
                <a:latin typeface="Trebuchet MS" panose="020B0603020202020204" pitchFamily="34" charset="0"/>
              </a:rPr>
              <a:t>And a part of Burton Green will also be part of who you have become</a:t>
            </a:r>
          </a:p>
        </p:txBody>
      </p:sp>
      <p:pic>
        <p:nvPicPr>
          <p:cNvPr id="3" name="Content Placeholder 4" descr="Stacked stones balanced on wood surface">
            <a:extLst>
              <a:ext uri="{FF2B5EF4-FFF2-40B4-BE49-F238E27FC236}">
                <a16:creationId xmlns:a16="http://schemas.microsoft.com/office/drawing/2014/main" id="{40CFBB21-4554-D32D-EEB9-8A94F033DF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"/>
          <a:stretch>
            <a:fillRect/>
          </a:stretch>
        </p:blipFill>
        <p:spPr>
          <a:xfrm>
            <a:off x="5637213" y="835025"/>
            <a:ext cx="3544887" cy="2987675"/>
          </a:xfrm>
          <a:prstGeom prst="rect">
            <a:avLst/>
          </a:prstGeom>
        </p:spPr>
      </p:pic>
      <p:pic>
        <p:nvPicPr>
          <p:cNvPr id="4" name="Picture 6" descr="Small red balls forming a hear">
            <a:extLst>
              <a:ext uri="{FF2B5EF4-FFF2-40B4-BE49-F238E27FC236}">
                <a16:creationId xmlns:a16="http://schemas.microsoft.com/office/drawing/2014/main" id="{1A430F3A-38B7-BF19-29F4-77476D5B69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46825" y="4051300"/>
            <a:ext cx="2127250" cy="199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45439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52F19A-5F0F-4ABE-FA6B-EA2FDF6995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64963F-C2AD-3981-809F-3D72A402777C}"/>
              </a:ext>
            </a:extLst>
          </p:cNvPr>
          <p:cNvSpPr txBox="1">
            <a:spLocks noChangeArrowheads="1"/>
          </p:cNvSpPr>
          <p:nvPr/>
        </p:nvSpPr>
        <p:spPr>
          <a:xfrm>
            <a:off x="677863" y="609600"/>
            <a:ext cx="8596312" cy="132080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altLang="en-US">
                <a:latin typeface="Trebuchet MS" panose="020B0603020202020204" pitchFamily="34" charset="0"/>
              </a:rPr>
              <a:t>Move to the Peace Garden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D67599-F870-A97C-D7FD-4F87BF82FFF1}"/>
              </a:ext>
            </a:extLst>
          </p:cNvPr>
          <p:cNvSpPr txBox="1">
            <a:spLocks/>
          </p:cNvSpPr>
          <p:nvPr/>
        </p:nvSpPr>
        <p:spPr>
          <a:xfrm>
            <a:off x="677863" y="2160588"/>
            <a:ext cx="8596312" cy="3881437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/>
              <a:buNone/>
              <a:defRPr/>
            </a:pPr>
            <a:endParaRPr lang="en-GB"/>
          </a:p>
          <a:p>
            <a:pPr>
              <a:buFont typeface="Wingdings 3"/>
              <a:buChar char=""/>
              <a:defRPr/>
            </a:pPr>
            <a:r>
              <a:rPr lang="en-GB"/>
              <a:t>Year 6 will introduce their new reception buddy</a:t>
            </a:r>
          </a:p>
          <a:p>
            <a:pPr>
              <a:buFont typeface="Wingdings 3"/>
              <a:buChar char=""/>
              <a:defRPr/>
            </a:pPr>
            <a:r>
              <a:rPr lang="en-GB"/>
              <a:t>They will take them to lay a personalised stone in our Peace Garden</a:t>
            </a:r>
          </a:p>
          <a:p>
            <a:pPr>
              <a:buFont typeface="Wingdings 3"/>
              <a:buChar char=""/>
              <a:defRPr/>
            </a:pPr>
            <a:r>
              <a:rPr lang="en-GB"/>
              <a:t>Everyone present will be invited to join in prayer together or to have a reflective moments</a:t>
            </a:r>
          </a:p>
          <a:p>
            <a:pPr>
              <a:buFont typeface="Wingdings 3"/>
              <a:buChar char=""/>
              <a:defRPr/>
            </a:pPr>
            <a:r>
              <a:rPr lang="en-GB"/>
              <a:t>We will pray together - asking God to support and guide us today and every day to value ourselves, each other and the world in which we live.</a:t>
            </a:r>
          </a:p>
          <a:p>
            <a:pPr>
              <a:buFont typeface="Wingdings 3"/>
              <a:buChar char=""/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37941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</TotalTime>
  <Words>192</Words>
  <Application>Microsoft Office PowerPoint</Application>
  <PresentationFormat>Widescreen</PresentationFormat>
  <Paragraphs>38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Donna East - Green Leek</dc:creator>
  <cp:lastModifiedBy>Donna East - Green Leek</cp:lastModifiedBy>
  <cp:revision>1</cp:revision>
  <dcterms:created xsi:type="dcterms:W3CDTF">2025-09-13T11:28:50Z</dcterms:created>
  <dcterms:modified xsi:type="dcterms:W3CDTF">2025-09-13T11:40:16Z</dcterms:modified>
</cp:coreProperties>
</file>